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7" r:id="rId6"/>
    <p:sldId id="260" r:id="rId7"/>
    <p:sldId id="261" r:id="rId8"/>
    <p:sldId id="262" r:id="rId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667000"/>
          </a:xfrm>
        </p:spPr>
        <p:txBody>
          <a:bodyPr>
            <a:normAutofit fontScale="90000"/>
          </a:bodyPr>
          <a:lstStyle/>
          <a:p>
            <a:r>
              <a:rPr lang="uk-UA" sz="2200" dirty="0" smtClean="0">
                <a:latin typeface="Times New Roman" pitchFamily="18" charset="0"/>
                <a:cs typeface="Times New Roman" pitchFamily="18" charset="0"/>
              </a:rPr>
              <a:t/>
            </a:r>
            <a:br>
              <a:rPr lang="uk-UA" sz="2200" dirty="0" smtClean="0">
                <a:latin typeface="Times New Roman" pitchFamily="18" charset="0"/>
                <a:cs typeface="Times New Roman" pitchFamily="18" charset="0"/>
              </a:rPr>
            </a:br>
            <a:r>
              <a:rPr lang="uk-UA" sz="2200" dirty="0" smtClean="0">
                <a:latin typeface="Times New Roman" pitchFamily="18" charset="0"/>
                <a:cs typeface="Times New Roman" pitchFamily="18" charset="0"/>
              </a:rPr>
              <a:t/>
            </a:r>
            <a:br>
              <a:rPr lang="uk-UA" sz="2200" dirty="0" smtClean="0">
                <a:latin typeface="Times New Roman" pitchFamily="18" charset="0"/>
                <a:cs typeface="Times New Roman" pitchFamily="18" charset="0"/>
              </a:rPr>
            </a:br>
            <a:r>
              <a:rPr lang="uk-UA" sz="2200" dirty="0" smtClean="0">
                <a:latin typeface="Times New Roman" pitchFamily="18" charset="0"/>
                <a:cs typeface="Times New Roman" pitchFamily="18" charset="0"/>
              </a:rPr>
              <a:t/>
            </a:r>
            <a:br>
              <a:rPr lang="uk-UA" sz="2200" dirty="0" smtClean="0">
                <a:latin typeface="Times New Roman" pitchFamily="18" charset="0"/>
                <a:cs typeface="Times New Roman" pitchFamily="18" charset="0"/>
              </a:rPr>
            </a:br>
            <a:r>
              <a:rPr lang="uk-UA" sz="2200" dirty="0" smtClean="0">
                <a:latin typeface="Times New Roman" pitchFamily="18" charset="0"/>
                <a:cs typeface="Times New Roman" pitchFamily="18" charset="0"/>
              </a:rPr>
              <a:t>Стартував Дванадцятий </a:t>
            </a:r>
            <a:r>
              <a:rPr lang="uk-UA" sz="2200" dirty="0" smtClean="0">
                <a:latin typeface="Times New Roman" pitchFamily="18" charset="0"/>
                <a:cs typeface="Times New Roman" pitchFamily="18" charset="0"/>
              </a:rPr>
              <a:t>Місячник </a:t>
            </a:r>
            <a:r>
              <a:rPr lang="uk-UA" sz="2200" dirty="0" smtClean="0">
                <a:latin typeface="Times New Roman" pitchFamily="18" charset="0"/>
                <a:cs typeface="Times New Roman" pitchFamily="18" charset="0"/>
              </a:rPr>
              <a:t>шкільних бібліотек під гаслом: </a:t>
            </a:r>
            <a:br>
              <a:rPr lang="uk-UA" sz="2200" dirty="0" smtClean="0">
                <a:latin typeface="Times New Roman" pitchFamily="18" charset="0"/>
                <a:cs typeface="Times New Roman" pitchFamily="18" charset="0"/>
              </a:rPr>
            </a:br>
            <a:r>
              <a:rPr lang="uk-UA" sz="2200" dirty="0" smtClean="0">
                <a:latin typeface="Times New Roman" pitchFamily="18" charset="0"/>
                <a:cs typeface="Times New Roman" pitchFamily="18" charset="0"/>
              </a:rPr>
              <a:t>«</a:t>
            </a:r>
            <a:r>
              <a:rPr lang="uk-UA" sz="2200" b="1" dirty="0" smtClean="0">
                <a:latin typeface="Times New Roman" pitchFamily="18" charset="0"/>
                <a:cs typeface="Times New Roman" pitchFamily="18" charset="0"/>
              </a:rPr>
              <a:t>Сучасна українська дитяча література</a:t>
            </a:r>
            <a:r>
              <a:rPr lang="uk-UA" sz="2200" b="1" dirty="0" smtClean="0">
                <a:latin typeface="Times New Roman" pitchFamily="18" charset="0"/>
                <a:cs typeface="Times New Roman" pitchFamily="18" charset="0"/>
              </a:rPr>
              <a:t>:</a:t>
            </a:r>
            <a:br>
              <a:rPr lang="uk-UA" sz="2200" b="1" dirty="0" smtClean="0">
                <a:latin typeface="Times New Roman" pitchFamily="18" charset="0"/>
                <a:cs typeface="Times New Roman" pitchFamily="18" charset="0"/>
              </a:rPr>
            </a:br>
            <a:r>
              <a:rPr lang="uk-UA" sz="2200" b="1" dirty="0" smtClean="0">
                <a:latin typeface="Times New Roman" pitchFamily="18" charset="0"/>
                <a:cs typeface="Times New Roman" pitchFamily="18" charset="0"/>
              </a:rPr>
              <a:t> </a:t>
            </a:r>
            <a:r>
              <a:rPr lang="uk-UA" sz="2200" b="1" dirty="0" smtClean="0">
                <a:latin typeface="Times New Roman" pitchFamily="18" charset="0"/>
                <a:cs typeface="Times New Roman" pitchFamily="18" charset="0"/>
              </a:rPr>
              <a:t>безпечний провідник у стабільний світ</a:t>
            </a:r>
            <a:r>
              <a:rPr lang="uk-UA" sz="2200" dirty="0" smtClean="0">
                <a:latin typeface="Times New Roman" pitchFamily="18" charset="0"/>
                <a:cs typeface="Times New Roman" pitchFamily="18" charset="0"/>
              </a:rPr>
              <a:t>».</a:t>
            </a:r>
            <a:br>
              <a:rPr lang="uk-UA" sz="2200" dirty="0" smtClean="0">
                <a:latin typeface="Times New Roman" pitchFamily="18" charset="0"/>
                <a:cs typeface="Times New Roman" pitchFamily="18" charset="0"/>
              </a:rPr>
            </a:br>
            <a:r>
              <a:rPr lang="ru-RU" sz="2200" dirty="0" err="1" smtClean="0">
                <a:latin typeface="Times New Roman" pitchFamily="18" charset="0"/>
                <a:cs typeface="Times New Roman" pitchFamily="18" charset="0"/>
              </a:rPr>
              <a:t>Сьогодні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наші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діти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переживають</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нелегкі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часи</a:t>
            </a:r>
            <a:r>
              <a:rPr lang="ru-RU" sz="2200" dirty="0" smtClean="0">
                <a:latin typeface="Times New Roman" pitchFamily="18" charset="0"/>
                <a:cs typeface="Times New Roman" pitchFamily="18" charset="0"/>
              </a:rPr>
              <a:t>. Тому так </a:t>
            </a:r>
            <a:r>
              <a:rPr lang="ru-RU" sz="2200" dirty="0" err="1" smtClean="0">
                <a:latin typeface="Times New Roman" pitchFamily="18" charset="0"/>
                <a:cs typeface="Times New Roman" pitchFamily="18" charset="0"/>
              </a:rPr>
              <a:t>важливо</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дати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їм</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можливість</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вчитися</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розважатися</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відпочивати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Художня</a:t>
            </a:r>
            <a:r>
              <a:rPr lang="ru-RU" sz="2200" dirty="0" smtClean="0">
                <a:latin typeface="Times New Roman" pitchFamily="18" charset="0"/>
                <a:cs typeface="Times New Roman" pitchFamily="18" charset="0"/>
              </a:rPr>
              <a:t> книга стане </a:t>
            </a:r>
            <a:r>
              <a:rPr lang="ru-RU" sz="2200" dirty="0" err="1" smtClean="0">
                <a:latin typeface="Times New Roman" pitchFamily="18" charset="0"/>
                <a:cs typeface="Times New Roman" pitchFamily="18" charset="0"/>
              </a:rPr>
              <a:t>однією</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з</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найкращих</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помічників</a:t>
            </a:r>
            <a:r>
              <a:rPr lang="ru-RU" sz="2200" dirty="0" smtClean="0">
                <a:latin typeface="Times New Roman" pitchFamily="18" charset="0"/>
                <a:cs typeface="Times New Roman" pitchFamily="18" charset="0"/>
              </a:rPr>
              <a:t> у </a:t>
            </a:r>
            <a:r>
              <a:rPr lang="ru-RU" sz="2200" dirty="0" err="1" smtClean="0">
                <a:latin typeface="Times New Roman" pitchFamily="18" charset="0"/>
                <a:cs typeface="Times New Roman" pitchFamily="18" charset="0"/>
              </a:rPr>
              <a:t>вирішенні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цих</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питань</a:t>
            </a:r>
            <a:r>
              <a:rPr lang="ru-RU" sz="2200" dirty="0" smtClean="0">
                <a:latin typeface="Times New Roman" pitchFamily="18" charset="0"/>
                <a:cs typeface="Times New Roman" pitchFamily="18" charset="0"/>
              </a:rPr>
              <a:t> та </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допоможе</a:t>
            </a:r>
            <a:r>
              <a:rPr lang="ru-RU" sz="2200" dirty="0" smtClean="0">
                <a:latin typeface="Times New Roman" pitchFamily="18" charset="0"/>
                <a:cs typeface="Times New Roman" pitchFamily="18" charset="0"/>
              </a:rPr>
              <a:t>  нашим </a:t>
            </a:r>
            <a:r>
              <a:rPr lang="ru-RU" sz="2200" dirty="0" err="1" smtClean="0">
                <a:latin typeface="Times New Roman" pitchFamily="18" charset="0"/>
                <a:cs typeface="Times New Roman" pitchFamily="18" charset="0"/>
              </a:rPr>
              <a:t>дітям</a:t>
            </a:r>
            <a:r>
              <a:rPr lang="ru-RU"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попри </a:t>
            </a:r>
            <a:r>
              <a:rPr lang="ru-RU" sz="2200" dirty="0" err="1" smtClean="0">
                <a:latin typeface="Times New Roman" pitchFamily="18" charset="0"/>
                <a:cs typeface="Times New Roman" pitchFamily="18" charset="0"/>
              </a:rPr>
              <a:t>всі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негаразди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зростати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добрими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справедливими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чуйними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відважними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толерантними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цінувати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своїх</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друзів</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любити</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своїх</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батьків</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свій</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рідний</a:t>
            </a:r>
            <a:r>
              <a:rPr lang="ru-RU" sz="2200" dirty="0" smtClean="0">
                <a:latin typeface="Times New Roman" pitchFamily="18" charset="0"/>
                <a:cs typeface="Times New Roman" pitchFamily="18" charset="0"/>
              </a:rPr>
              <a:t> край.</a:t>
            </a:r>
            <a:r>
              <a:rPr lang="uk-UA" sz="2700" dirty="0" smtClean="0">
                <a:latin typeface="Times New Roman" pitchFamily="18" charset="0"/>
                <a:cs typeface="Times New Roman" pitchFamily="18" charset="0"/>
              </a:rPr>
              <a:t/>
            </a:r>
            <a:br>
              <a:rPr lang="uk-UA" sz="2700" dirty="0" smtClean="0">
                <a:latin typeface="Times New Roman" pitchFamily="18" charset="0"/>
                <a:cs typeface="Times New Roman" pitchFamily="18" charset="0"/>
              </a:rPr>
            </a:br>
            <a:r>
              <a:rPr lang="ru-RU" dirty="0" smtClean="0"/>
              <a:t/>
            </a:r>
            <a:br>
              <a:rPr lang="ru-RU" dirty="0" smtClean="0"/>
            </a:br>
            <a:endParaRPr lang="ru-RU" dirty="0"/>
          </a:p>
        </p:txBody>
      </p:sp>
      <p:pic>
        <p:nvPicPr>
          <p:cNvPr id="2050" name="Picture 2" descr="C:\Users\User\Desktop\u_files_store_56_24.jpg"/>
          <p:cNvPicPr>
            <a:picLocks noChangeAspect="1" noChangeArrowheads="1"/>
          </p:cNvPicPr>
          <p:nvPr/>
        </p:nvPicPr>
        <p:blipFill>
          <a:blip r:embed="rId2"/>
          <a:srcRect/>
          <a:stretch>
            <a:fillRect/>
          </a:stretch>
        </p:blipFill>
        <p:spPr bwMode="auto">
          <a:xfrm>
            <a:off x="457200" y="2570635"/>
            <a:ext cx="3219450" cy="4287365"/>
          </a:xfrm>
          <a:prstGeom prst="rect">
            <a:avLst/>
          </a:prstGeom>
          <a:noFill/>
        </p:spPr>
      </p:pic>
      <p:pic>
        <p:nvPicPr>
          <p:cNvPr id="2052" name="Picture 4" descr="C:\Users\User\Desktop\u_files_store_53_18.jpg"/>
          <p:cNvPicPr>
            <a:picLocks noChangeAspect="1" noChangeArrowheads="1"/>
          </p:cNvPicPr>
          <p:nvPr/>
        </p:nvPicPr>
        <p:blipFill>
          <a:blip r:embed="rId3"/>
          <a:srcRect/>
          <a:stretch>
            <a:fillRect/>
          </a:stretch>
        </p:blipFill>
        <p:spPr bwMode="auto">
          <a:xfrm>
            <a:off x="4724400" y="2645492"/>
            <a:ext cx="3214468" cy="421250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8200"/>
          </a:xfrm>
        </p:spPr>
        <p:txBody>
          <a:bodyPr>
            <a:normAutofit fontScale="90000"/>
          </a:bodyPr>
          <a:lstStyle/>
          <a:p>
            <a:r>
              <a:rPr lang="uk-UA" sz="2800" b="1" dirty="0" smtClean="0">
                <a:latin typeface="Times New Roman" pitchFamily="18" charset="0"/>
                <a:cs typeface="Times New Roman" pitchFamily="18" charset="0"/>
              </a:rPr>
              <a:t>Запрошую на </a:t>
            </a:r>
            <a:r>
              <a:rPr lang="uk-UA" sz="2800" b="1" dirty="0" err="1" smtClean="0">
                <a:latin typeface="Times New Roman" pitchFamily="18" charset="0"/>
                <a:cs typeface="Times New Roman" pitchFamily="18" charset="0"/>
              </a:rPr>
              <a:t>бібліофреш</a:t>
            </a:r>
            <a:r>
              <a:rPr lang="uk-UA" sz="2800" b="1" dirty="0" smtClean="0">
                <a:latin typeface="Times New Roman" pitchFamily="18" charset="0"/>
                <a:cs typeface="Times New Roman" pitchFamily="18" charset="0"/>
              </a:rPr>
              <a:t> – свіжий огляд книжкових новинок!</a:t>
            </a:r>
            <a:endParaRPr lang="ru-RU" sz="2800" b="1" dirty="0">
              <a:latin typeface="Times New Roman" pitchFamily="18" charset="0"/>
              <a:cs typeface="Times New Roman" pitchFamily="18" charset="0"/>
            </a:endParaRPr>
          </a:p>
        </p:txBody>
      </p:sp>
      <p:sp>
        <p:nvSpPr>
          <p:cNvPr id="1026" name="AutoShape 2" descr="Зачароване дзеркало. Зоряні Друзі. Книга 1 — Лінда Чепмен, обкладин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Зачароване дзеркало. Зоряні Друзі. Книга 1 — Лінда Чепмен, обкладин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0" name="AutoShape 6" descr="gallery-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 name="Заголовок 1"/>
          <p:cNvSpPr txBox="1">
            <a:spLocks/>
          </p:cNvSpPr>
          <p:nvPr/>
        </p:nvSpPr>
        <p:spPr>
          <a:xfrm>
            <a:off x="0" y="609600"/>
            <a:ext cx="9144000" cy="1600200"/>
          </a:xfrm>
          <a:prstGeom prst="rect">
            <a:avLst/>
          </a:prstGeom>
        </p:spPr>
        <p:txBody>
          <a:bodyPr vert="horz" lIns="91440" tIns="45720" rIns="91440" bIns="45720" rtlCol="0" anchor="ctr">
            <a:noAutofit/>
          </a:body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«Казка про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Білочку</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Запасуню</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та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горішковий</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капітал</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із</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серії</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Сучасні</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українські</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казки</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цікава</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і</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повчальна</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захоплива</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й</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емоційна</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Вона в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доступній</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формі</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познайомить</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малюків</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із</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першими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фінансовими</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поняттями</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навчить</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планування</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заощадження</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та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розподілу</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ресурсів</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а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також</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відповідального</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ставлення</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до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власних</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ru-RU" sz="1800" b="0"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рішень</a:t>
            </a: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a:t>
            </a:r>
            <a:endParaRPr kumimoji="0" lang="ru-RU" sz="18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1032" name="AutoShape 8" descr="C:\Users\User\AppData\Local\Temp\{FD4F65C5-A712-4C28-882E-ACF847BF96AE}.tmp"/>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C:\Users\User\AppData\Local\Temp\{FD4F65C5-A712-4C28-882E-ACF847BF96AE}.tmp"/>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6" name="AutoShape 12" descr="C:\Users\User\AppData\Local\Temp\{F2636C7F-E700-4444-9511-2BF4A80DC065}.tmp"/>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8" name="AutoShape 14" descr="C:\Users\User\AppData\Local\Temp\{9D1C7831-B472-4CCE-9510-E7E9DE3604D4}.tmp"/>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40" name="AutoShape 16" descr="C:\Users\User\AppData\Local\Temp\{A07F72C9-D684-4F9C-8847-00BFE2B70159}.tmp"/>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42" name="AutoShape 18" descr="C:\Users\User\AppData\Local\Temp\{315D0BD4-97CA-4784-B641-697CE0393AAE}.tmp"/>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44" name="AutoShape 20" descr="C:\Users\User\AppData\Local\Temp\{315D0BD4-97CA-4784-B641-697CE0393AAE}.tmp"/>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46" name="Picture 22" descr="Казка про Білочку Запасуню та горішковий капітал"/>
          <p:cNvPicPr>
            <a:picLocks noChangeAspect="1" noChangeArrowheads="1"/>
          </p:cNvPicPr>
          <p:nvPr/>
        </p:nvPicPr>
        <p:blipFill>
          <a:blip r:embed="rId2"/>
          <a:srcRect/>
          <a:stretch>
            <a:fillRect/>
          </a:stretch>
        </p:blipFill>
        <p:spPr bwMode="auto">
          <a:xfrm>
            <a:off x="2667000" y="2107069"/>
            <a:ext cx="3352800" cy="475093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438400"/>
          </a:xfrm>
        </p:spPr>
        <p:txBody>
          <a:bodyPr>
            <a:noAutofit/>
          </a:bodyPr>
          <a:lstStyle/>
          <a:p>
            <a:pPr algn="l"/>
            <a:r>
              <a:rPr lang="ru-RU" sz="1800" dirty="0" err="1" smtClean="0">
                <a:latin typeface="Times New Roman" pitchFamily="18" charset="0"/>
                <a:cs typeface="Times New Roman" pitchFamily="18" charset="0"/>
              </a:rPr>
              <a:t>Рудий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непосидючий</a:t>
            </a:r>
            <a:r>
              <a:rPr lang="ru-RU" sz="1800" dirty="0" smtClean="0">
                <a:latin typeface="Times New Roman" pitchFamily="18" charset="0"/>
                <a:cs typeface="Times New Roman" pitchFamily="18" charset="0"/>
              </a:rPr>
              <a:t> дракончик </a:t>
            </a:r>
            <a:r>
              <a:rPr lang="ru-RU" sz="1800" dirty="0" err="1" smtClean="0">
                <a:latin typeface="Times New Roman" pitchFamily="18" charset="0"/>
                <a:cs typeface="Times New Roman" pitchFamily="18" charset="0"/>
              </a:rPr>
              <a:t>Хоробрик</a:t>
            </a:r>
            <a:r>
              <a:rPr lang="ru-RU" sz="1800" dirty="0" smtClean="0">
                <a:latin typeface="Times New Roman" pitchFamily="18" charset="0"/>
                <a:cs typeface="Times New Roman" pitchFamily="18" charset="0"/>
              </a:rPr>
              <a:t> не </a:t>
            </a:r>
            <a:r>
              <a:rPr lang="ru-RU" sz="1800" dirty="0" err="1" smtClean="0">
                <a:latin typeface="Times New Roman" pitchFamily="18" charset="0"/>
                <a:cs typeface="Times New Roman" pitchFamily="18" charset="0"/>
              </a:rPr>
              <a:t>вміє</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жити</a:t>
            </a:r>
            <a:r>
              <a:rPr lang="ru-RU" sz="1800" dirty="0" smtClean="0">
                <a:latin typeface="Times New Roman" pitchFamily="18" charset="0"/>
                <a:cs typeface="Times New Roman" pitchFamily="18" charset="0"/>
              </a:rPr>
              <a:t> без </a:t>
            </a:r>
            <a:r>
              <a:rPr lang="ru-RU" sz="1800" dirty="0" err="1" smtClean="0">
                <a:latin typeface="Times New Roman" pitchFamily="18" charset="0"/>
                <a:cs typeface="Times New Roman" pitchFamily="18" charset="0"/>
              </a:rPr>
              <a:t>пригод</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Він</a:t>
            </a:r>
            <a:r>
              <a:rPr lang="ru-RU" sz="1800" dirty="0" smtClean="0">
                <a:latin typeface="Times New Roman" pitchFamily="18" charset="0"/>
                <a:cs typeface="Times New Roman" pitchFamily="18" charset="0"/>
              </a:rPr>
              <a:t> росте, </a:t>
            </a:r>
            <a:r>
              <a:rPr lang="ru-RU" sz="1800" dirty="0" err="1" smtClean="0">
                <a:latin typeface="Times New Roman" pitchFamily="18" charset="0"/>
                <a:cs typeface="Times New Roman" pitchFamily="18" charset="0"/>
              </a:rPr>
              <a:t>вчиться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літати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дружити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допомагати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перемагати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Завдяки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цікавості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кмітливості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щедрості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чуйності</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родині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друзям</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Хоробрик</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виходить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халеп</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трошки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мудрішим</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сильнішим</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ru-RU" sz="1800" dirty="0" err="1" smtClean="0">
                <a:latin typeface="Times New Roman" pitchFamily="18" charset="0"/>
                <a:cs typeface="Times New Roman" pitchFamily="18" charset="0"/>
              </a:rPr>
              <a:t>Гумор</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легкість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стрімкі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викрутаси</a:t>
            </a:r>
            <a:r>
              <a:rPr lang="ru-RU" sz="1800" dirty="0" smtClean="0">
                <a:latin typeface="Times New Roman" pitchFamily="18" charset="0"/>
                <a:cs typeface="Times New Roman" pitchFamily="18" charset="0"/>
              </a:rPr>
              <a:t> сюжету не </a:t>
            </a:r>
            <a:r>
              <a:rPr lang="ru-RU" sz="1800" dirty="0" err="1" smtClean="0">
                <a:latin typeface="Times New Roman" pitchFamily="18" charset="0"/>
                <a:cs typeface="Times New Roman" pitchFamily="18" charset="0"/>
              </a:rPr>
              <a:t>затуляють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глибини</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важливості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життєвих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питань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якими</a:t>
            </a:r>
            <a:r>
              <a:rPr lang="ru-RU" sz="1800" dirty="0" smtClean="0">
                <a:latin typeface="Times New Roman" pitchFamily="18" charset="0"/>
                <a:cs typeface="Times New Roman" pitchFamily="18" charset="0"/>
              </a:rPr>
              <a:t> треба </a:t>
            </a:r>
            <a:r>
              <a:rPr lang="ru-RU" sz="1800" dirty="0" err="1" smtClean="0">
                <a:latin typeface="Times New Roman" pitchFamily="18" charset="0"/>
                <a:cs typeface="Times New Roman" pitchFamily="18" charset="0"/>
              </a:rPr>
              <a:t>впоратися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малюку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що</a:t>
            </a:r>
            <a:r>
              <a:rPr lang="ru-RU" sz="1800" dirty="0" smtClean="0">
                <a:latin typeface="Times New Roman" pitchFamily="18" charset="0"/>
                <a:cs typeface="Times New Roman" pitchFamily="18" charset="0"/>
              </a:rPr>
              <a:t> росте. </a:t>
            </a:r>
            <a:r>
              <a:rPr lang="ru-RU" sz="1800" dirty="0" err="1" smtClean="0">
                <a:latin typeface="Times New Roman" pitchFamily="18" charset="0"/>
                <a:cs typeface="Times New Roman" pitchFamily="18" charset="0"/>
              </a:rPr>
              <a:t>Симпатичний</a:t>
            </a:r>
            <a:r>
              <a:rPr lang="ru-RU" sz="1800" dirty="0" smtClean="0">
                <a:latin typeface="Times New Roman" pitchFamily="18" charset="0"/>
                <a:cs typeface="Times New Roman" pitchFamily="18" charset="0"/>
              </a:rPr>
              <a:t> дракончик не </a:t>
            </a:r>
            <a:r>
              <a:rPr lang="ru-RU" sz="1800" dirty="0" err="1" smtClean="0">
                <a:latin typeface="Times New Roman" pitchFamily="18" charset="0"/>
                <a:cs typeface="Times New Roman" pitchFamily="18" charset="0"/>
              </a:rPr>
              <a:t>здається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навіть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тоді</a:t>
            </a:r>
            <a:r>
              <a:rPr lang="ru-RU" sz="1800" dirty="0" smtClean="0">
                <a:latin typeface="Times New Roman" pitchFamily="18" charset="0"/>
                <a:cs typeface="Times New Roman" pitchFamily="18" charset="0"/>
              </a:rPr>
              <a:t>, коли </a:t>
            </a:r>
            <a:r>
              <a:rPr lang="ru-RU" sz="1800" dirty="0" err="1" smtClean="0">
                <a:latin typeface="Times New Roman" pitchFamily="18" charset="0"/>
                <a:cs typeface="Times New Roman" pitchFamily="18" charset="0"/>
              </a:rPr>
              <a:t>йому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бракне</a:t>
            </a:r>
            <a:r>
              <a:rPr lang="ru-RU" sz="1800" dirty="0" smtClean="0">
                <a:latin typeface="Times New Roman" pitchFamily="18" charset="0"/>
                <a:cs typeface="Times New Roman" pitchFamily="18" charset="0"/>
              </a:rPr>
              <a:t> сил.</a:t>
            </a:r>
            <a:br>
              <a:rPr lang="ru-RU" sz="1800" dirty="0" smtClean="0">
                <a:latin typeface="Times New Roman" pitchFamily="18" charset="0"/>
                <a:cs typeface="Times New Roman" pitchFamily="18" charset="0"/>
              </a:rPr>
            </a:br>
            <a:r>
              <a:rPr lang="ru-RU" sz="1800" dirty="0" err="1" smtClean="0">
                <a:latin typeface="Times New Roman" pitchFamily="18" charset="0"/>
                <a:cs typeface="Times New Roman" pitchFamily="18" charset="0"/>
              </a:rPr>
              <a:t>Яскравий</a:t>
            </a:r>
            <a:r>
              <a:rPr lang="ru-RU" sz="1800" dirty="0" smtClean="0">
                <a:latin typeface="Times New Roman" pitchFamily="18" charset="0"/>
                <a:cs typeface="Times New Roman" pitchFamily="18" charset="0"/>
              </a:rPr>
              <a:t> веселий </a:t>
            </a:r>
            <a:r>
              <a:rPr lang="ru-RU" sz="1800" dirty="0" err="1" smtClean="0">
                <a:latin typeface="Times New Roman" pitchFamily="18" charset="0"/>
                <a:cs typeface="Times New Roman" pitchFamily="18" charset="0"/>
              </a:rPr>
              <a:t>Хоробрик</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завжди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готовий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допомогти</a:t>
            </a:r>
            <a:r>
              <a:rPr lang="ru-RU" sz="1800" dirty="0" smtClean="0">
                <a:latin typeface="Times New Roman" pitchFamily="18" charset="0"/>
                <a:cs typeface="Times New Roman" pitchFamily="18" charset="0"/>
              </a:rPr>
              <a:t> тому, </a:t>
            </a:r>
            <a:r>
              <a:rPr lang="ru-RU" sz="1800" dirty="0" err="1" smtClean="0">
                <a:latin typeface="Times New Roman" pitchFamily="18" charset="0"/>
                <a:cs typeface="Times New Roman" pitchFamily="18" charset="0"/>
              </a:rPr>
              <a:t>хто</a:t>
            </a:r>
            <a:r>
              <a:rPr lang="ru-RU" sz="1800" dirty="0" smtClean="0">
                <a:latin typeface="Times New Roman" pitchFamily="18" charset="0"/>
                <a:cs typeface="Times New Roman" pitchFamily="18" charset="0"/>
              </a:rPr>
              <a:t> в </a:t>
            </a:r>
            <a:r>
              <a:rPr lang="ru-RU" sz="1800" dirty="0" err="1" smtClean="0">
                <a:latin typeface="Times New Roman" pitchFamily="18" charset="0"/>
                <a:cs typeface="Times New Roman" pitchFamily="18" charset="0"/>
              </a:rPr>
              <a:t>біді</a:t>
            </a:r>
            <a:r>
              <a:rPr lang="ru-RU" sz="1800" dirty="0" smtClean="0">
                <a:latin typeface="Times New Roman" pitchFamily="18" charset="0"/>
                <a:cs typeface="Times New Roman" pitchFamily="18" charset="0"/>
              </a:rPr>
              <a:t>, тому </a:t>
            </a:r>
            <a:r>
              <a:rPr lang="ru-RU" sz="1800" dirty="0" err="1" smtClean="0">
                <a:latin typeface="Times New Roman" pitchFamily="18" charset="0"/>
                <a:cs typeface="Times New Roman" pitchFamily="18" charset="0"/>
              </a:rPr>
              <a:t>всюди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знаходить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нових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друзів</a:t>
            </a:r>
            <a:r>
              <a:rPr lang="ru-RU" sz="1800" dirty="0" smtClean="0">
                <a:latin typeface="Times New Roman" pitchFamily="18" charset="0"/>
                <a:cs typeface="Times New Roman" pitchFamily="18" charset="0"/>
              </a:rPr>
              <a:t>. А гуртом </a:t>
            </a:r>
            <a:r>
              <a:rPr lang="ru-RU" sz="1800" dirty="0" err="1" smtClean="0">
                <a:latin typeface="Times New Roman" pitchFamily="18" charset="0"/>
                <a:cs typeface="Times New Roman" pitchFamily="18" charset="0"/>
              </a:rPr>
              <a:t>перемогти</a:t>
            </a:r>
            <a:r>
              <a:rPr lang="ru-RU" sz="1800" dirty="0" smtClean="0">
                <a:latin typeface="Times New Roman" pitchFamily="18" charset="0"/>
                <a:cs typeface="Times New Roman" pitchFamily="18" charset="0"/>
              </a:rPr>
              <a:t> зло </a:t>
            </a:r>
            <a:r>
              <a:rPr lang="ru-RU" sz="1800" dirty="0" err="1" smtClean="0">
                <a:latin typeface="Times New Roman" pitchFamily="18" charset="0"/>
                <a:cs typeface="Times New Roman" pitchFamily="18" charset="0"/>
              </a:rPr>
              <a:t>легше</a:t>
            </a:r>
            <a:r>
              <a:rPr lang="ru-RU" sz="1800" dirty="0" smtClean="0">
                <a:latin typeface="Times New Roman" pitchFamily="18" charset="0"/>
                <a:cs typeface="Times New Roman" pitchFamily="18" charset="0"/>
              </a:rPr>
              <a:t>.</a:t>
            </a:r>
            <a:r>
              <a:rPr lang="ru-RU" sz="1800" dirty="0" smtClean="0"/>
              <a:t/>
            </a:r>
            <a:br>
              <a:rPr lang="ru-RU" sz="1800" dirty="0" smtClean="0"/>
            </a:br>
            <a:endParaRPr lang="ru-RU" sz="1800" dirty="0">
              <a:latin typeface="Times New Roman" pitchFamily="18" charset="0"/>
              <a:cs typeface="Times New Roman" pitchFamily="18" charset="0"/>
            </a:endParaRPr>
          </a:p>
        </p:txBody>
      </p:sp>
      <p:pic>
        <p:nvPicPr>
          <p:cNvPr id="24578" name="Picture 2" descr="C:\Users\User\Desktop\files_store_1_842684.jpg"/>
          <p:cNvPicPr>
            <a:picLocks noChangeAspect="1" noChangeArrowheads="1"/>
          </p:cNvPicPr>
          <p:nvPr/>
        </p:nvPicPr>
        <p:blipFill>
          <a:blip r:embed="rId2"/>
          <a:srcRect/>
          <a:stretch>
            <a:fillRect/>
          </a:stretch>
        </p:blipFill>
        <p:spPr bwMode="auto">
          <a:xfrm>
            <a:off x="2438400" y="2286000"/>
            <a:ext cx="3566160" cy="4572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676400"/>
          </a:xfrm>
        </p:spPr>
        <p:txBody>
          <a:bodyPr>
            <a:noAutofit/>
          </a:bodyPr>
          <a:lstStyle/>
          <a:p>
            <a:pPr algn="l"/>
            <a:r>
              <a:rPr lang="ru-RU" sz="1800" dirty="0" smtClean="0">
                <a:latin typeface="Times New Roman" pitchFamily="18" charset="0"/>
                <a:cs typeface="Times New Roman" pitchFamily="18" charset="0"/>
              </a:rPr>
              <a:t>Тоня, </a:t>
            </a:r>
            <a:r>
              <a:rPr lang="ru-RU" sz="1800" dirty="0" err="1" smtClean="0">
                <a:latin typeface="Times New Roman" pitchFamily="18" charset="0"/>
                <a:cs typeface="Times New Roman" pitchFamily="18" charset="0"/>
              </a:rPr>
              <a:t>співачка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українського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дитячого</a:t>
            </a:r>
            <a:r>
              <a:rPr lang="ru-RU" sz="1800" dirty="0" smtClean="0">
                <a:latin typeface="Times New Roman" pitchFamily="18" charset="0"/>
                <a:cs typeface="Times New Roman" pitchFamily="18" charset="0"/>
              </a:rPr>
              <a:t> хору «</a:t>
            </a:r>
            <a:r>
              <a:rPr lang="ru-RU" sz="1800" dirty="0" err="1" smtClean="0">
                <a:latin typeface="Times New Roman" pitchFamily="18" charset="0"/>
                <a:cs typeface="Times New Roman" pitchFamily="18" charset="0"/>
              </a:rPr>
              <a:t>Щедрик</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вирушає</a:t>
            </a:r>
            <a:r>
              <a:rPr lang="ru-RU" sz="1800" dirty="0" smtClean="0">
                <a:latin typeface="Times New Roman" pitchFamily="18" charset="0"/>
                <a:cs typeface="Times New Roman" pitchFamily="18" charset="0"/>
              </a:rPr>
              <a:t> до Нью-Йорка. Вона </a:t>
            </a:r>
            <a:r>
              <a:rPr lang="ru-RU" sz="1800" dirty="0" err="1" smtClean="0">
                <a:latin typeface="Times New Roman" pitchFamily="18" charset="0"/>
                <a:cs typeface="Times New Roman" pitchFamily="18" charset="0"/>
              </a:rPr>
              <a:t>братиме</a:t>
            </a:r>
            <a:r>
              <a:rPr lang="ru-RU" sz="1800" dirty="0" smtClean="0">
                <a:latin typeface="Times New Roman" pitchFamily="18" charset="0"/>
                <a:cs typeface="Times New Roman" pitchFamily="18" charset="0"/>
              </a:rPr>
              <a:t> участь у </a:t>
            </a:r>
            <a:r>
              <a:rPr lang="ru-RU" sz="1800" dirty="0" err="1" smtClean="0">
                <a:latin typeface="Times New Roman" pitchFamily="18" charset="0"/>
                <a:cs typeface="Times New Roman" pitchFamily="18" charset="0"/>
              </a:rPr>
              <a:t>святковому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концерті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нагоди</a:t>
            </a:r>
            <a:r>
              <a:rPr lang="ru-RU" sz="1800" dirty="0" smtClean="0">
                <a:latin typeface="Times New Roman" pitchFamily="18" charset="0"/>
                <a:cs typeface="Times New Roman" pitchFamily="18" charset="0"/>
              </a:rPr>
              <a:t> 100-річчя </a:t>
            </a:r>
            <a:r>
              <a:rPr lang="ru-RU" sz="1800" dirty="0" err="1" smtClean="0">
                <a:latin typeface="Times New Roman" pitchFamily="18" charset="0"/>
                <a:cs typeface="Times New Roman" pitchFamily="18" charset="0"/>
              </a:rPr>
              <a:t>виконання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Щедрика</a:t>
            </a:r>
            <a:r>
              <a:rPr lang="ru-RU" sz="1800" dirty="0" smtClean="0">
                <a:latin typeface="Times New Roman" pitchFamily="18" charset="0"/>
                <a:cs typeface="Times New Roman" pitchFamily="18" charset="0"/>
              </a:rPr>
              <a:t>» в </a:t>
            </a:r>
            <a:r>
              <a:rPr lang="ru-RU" sz="1800" dirty="0" err="1" smtClean="0">
                <a:latin typeface="Times New Roman" pitchFamily="18" charset="0"/>
                <a:cs typeface="Times New Roman" pitchFamily="18" charset="0"/>
              </a:rPr>
              <a:t>Карнеґі-холі</a:t>
            </a:r>
            <a:r>
              <a:rPr lang="ru-RU" sz="1800" dirty="0" smtClean="0">
                <a:latin typeface="Times New Roman" pitchFamily="18" charset="0"/>
                <a:cs typeface="Times New Roman" pitchFamily="18" charset="0"/>
              </a:rPr>
              <a:t>. Там </a:t>
            </a:r>
            <a:r>
              <a:rPr lang="ru-RU" sz="1800" dirty="0" err="1" smtClean="0">
                <a:latin typeface="Times New Roman" pitchFamily="18" charset="0"/>
                <a:cs typeface="Times New Roman" pitchFamily="18" charset="0"/>
              </a:rPr>
              <a:t>із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дівчинкою</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трапляється</a:t>
            </a:r>
            <a:r>
              <a:rPr lang="ru-RU" sz="1800" dirty="0" smtClean="0">
                <a:latin typeface="Times New Roman" pitchFamily="18" charset="0"/>
                <a:cs typeface="Times New Roman" pitchFamily="18" charset="0"/>
              </a:rPr>
              <a:t> фантастична </a:t>
            </a:r>
            <a:r>
              <a:rPr lang="ru-RU" sz="1800" dirty="0" err="1" smtClean="0">
                <a:latin typeface="Times New Roman" pitchFamily="18" charset="0"/>
                <a:cs typeface="Times New Roman" pitchFamily="18" charset="0"/>
              </a:rPr>
              <a:t>подія</a:t>
            </a:r>
            <a:r>
              <a:rPr lang="ru-RU" sz="1800" dirty="0" smtClean="0">
                <a:latin typeface="Times New Roman" pitchFamily="18" charset="0"/>
                <a:cs typeface="Times New Roman" pitchFamily="18" charset="0"/>
              </a:rPr>
              <a:t>, яка </a:t>
            </a:r>
            <a:r>
              <a:rPr lang="ru-RU" sz="1800" dirty="0" err="1" smtClean="0">
                <a:latin typeface="Times New Roman" pitchFamily="18" charset="0"/>
                <a:cs typeface="Times New Roman" pitchFamily="18" charset="0"/>
              </a:rPr>
              <a:t>відкриває</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їй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таємницю</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минулого</a:t>
            </a:r>
            <a:r>
              <a:rPr lang="ru-RU" sz="1800" dirty="0" smtClean="0">
                <a:latin typeface="Times New Roman" pitchFamily="18" charset="0"/>
                <a:cs typeface="Times New Roman" pitchFamily="18" charset="0"/>
              </a:rPr>
              <a:t>. А </a:t>
            </a:r>
            <a:r>
              <a:rPr lang="ru-RU" sz="1800" dirty="0" err="1" smtClean="0">
                <a:latin typeface="Times New Roman" pitchFamily="18" charset="0"/>
                <a:cs typeface="Times New Roman" pitchFamily="18" charset="0"/>
              </a:rPr>
              <a:t>тоді</a:t>
            </a:r>
            <a:r>
              <a:rPr lang="ru-RU" sz="1800" dirty="0" smtClean="0">
                <a:latin typeface="Times New Roman" pitchFamily="18" charset="0"/>
                <a:cs typeface="Times New Roman" pitchFamily="18" charset="0"/>
              </a:rPr>
              <a:t> Тоня </a:t>
            </a:r>
            <a:r>
              <a:rPr lang="ru-RU" sz="1800" dirty="0" err="1" smtClean="0">
                <a:latin typeface="Times New Roman" pitchFamily="18" charset="0"/>
                <a:cs typeface="Times New Roman" pitchFamily="18" charset="0"/>
              </a:rPr>
              <a:t>й</a:t>
            </a:r>
            <a:r>
              <a:rPr lang="ru-RU" sz="1800" dirty="0" smtClean="0">
                <a:latin typeface="Times New Roman" pitchFamily="18" charset="0"/>
                <a:cs typeface="Times New Roman" pitchFamily="18" charset="0"/>
              </a:rPr>
              <a:t> сама творить </a:t>
            </a:r>
            <a:r>
              <a:rPr lang="ru-RU" sz="1800" dirty="0" err="1" smtClean="0">
                <a:latin typeface="Times New Roman" pitchFamily="18" charset="0"/>
                <a:cs typeface="Times New Roman" pitchFamily="18" charset="0"/>
              </a:rPr>
              <a:t>дещо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фантастичне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про </a:t>
            </a:r>
            <a:r>
              <a:rPr lang="ru-RU" sz="1800" dirty="0" err="1" smtClean="0">
                <a:latin typeface="Times New Roman" pitchFamily="18" charset="0"/>
                <a:cs typeface="Times New Roman" pitchFamily="18" charset="0"/>
              </a:rPr>
              <a:t>це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говоритимуть</a:t>
            </a:r>
            <a:r>
              <a:rPr lang="ru-RU" sz="1800" dirty="0" smtClean="0">
                <a:latin typeface="Times New Roman" pitchFamily="18" charset="0"/>
                <a:cs typeface="Times New Roman" pitchFamily="18" charset="0"/>
              </a:rPr>
              <a:t> по </a:t>
            </a:r>
            <a:r>
              <a:rPr lang="ru-RU" sz="1800" dirty="0" err="1" smtClean="0">
                <a:latin typeface="Times New Roman" pitchFamily="18" charset="0"/>
                <a:cs typeface="Times New Roman" pitchFamily="18" charset="0"/>
              </a:rPr>
              <a:t>всьому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світу</a:t>
            </a:r>
            <a:r>
              <a:rPr lang="ru-RU" sz="1800" dirty="0" smtClean="0">
                <a:latin typeface="Times New Roman" pitchFamily="18" charset="0"/>
                <a:cs typeface="Times New Roman" pitchFamily="18" charset="0"/>
              </a:rPr>
              <a:t>!</a:t>
            </a:r>
            <a:r>
              <a:rPr lang="ru-RU" sz="1800" dirty="0" smtClean="0"/>
              <a:t/>
            </a:r>
            <a:br>
              <a:rPr lang="ru-RU" sz="1800" dirty="0" smtClean="0"/>
            </a:br>
            <a:endParaRPr lang="ru-RU" sz="1800" dirty="0">
              <a:latin typeface="Times New Roman" pitchFamily="18" charset="0"/>
              <a:cs typeface="Times New Roman" pitchFamily="18" charset="0"/>
            </a:endParaRPr>
          </a:p>
        </p:txBody>
      </p:sp>
      <p:pic>
        <p:nvPicPr>
          <p:cNvPr id="23554" name="Picture 2" descr="C:\Users\User\Desktop\6765f5b733704804b5049be9bd4eefe2.jpeg"/>
          <p:cNvPicPr>
            <a:picLocks noChangeAspect="1" noChangeArrowheads="1"/>
          </p:cNvPicPr>
          <p:nvPr/>
        </p:nvPicPr>
        <p:blipFill>
          <a:blip r:embed="rId2"/>
          <a:srcRect/>
          <a:stretch>
            <a:fillRect/>
          </a:stretch>
        </p:blipFill>
        <p:spPr bwMode="auto">
          <a:xfrm>
            <a:off x="2057400" y="1213799"/>
            <a:ext cx="4191000" cy="564420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686800" cy="1417638"/>
          </a:xfrm>
        </p:spPr>
        <p:txBody>
          <a:bodyPr>
            <a:normAutofit/>
          </a:bodyPr>
          <a:lstStyle/>
          <a:p>
            <a:r>
              <a:rPr lang="ru-RU" sz="1800" dirty="0" smtClean="0">
                <a:latin typeface="Times New Roman" pitchFamily="18" charset="0"/>
                <a:cs typeface="Times New Roman" pitchFamily="18" charset="0"/>
              </a:rPr>
              <a:t>У </a:t>
            </a:r>
            <a:r>
              <a:rPr lang="ru-RU" sz="1800" dirty="0" err="1" smtClean="0">
                <a:latin typeface="Times New Roman" pitchFamily="18" charset="0"/>
                <a:cs typeface="Times New Roman" pitchFamily="18" charset="0"/>
              </a:rPr>
              <a:t>цій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книжці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знайдете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розповіді</a:t>
            </a:r>
            <a:r>
              <a:rPr lang="ru-RU" sz="1800" dirty="0" smtClean="0">
                <a:latin typeface="Times New Roman" pitchFamily="18" charset="0"/>
                <a:cs typeface="Times New Roman" pitchFamily="18" charset="0"/>
              </a:rPr>
              <a:t> про </a:t>
            </a:r>
            <a:r>
              <a:rPr lang="ru-RU" sz="1800" dirty="0" err="1" smtClean="0">
                <a:latin typeface="Times New Roman" pitchFamily="18" charset="0"/>
                <a:cs typeface="Times New Roman" pitchFamily="18" charset="0"/>
              </a:rPr>
              <a:t>життя</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пригоди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кмітливої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веселої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безпосередньої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дівчинки</a:t>
            </a:r>
            <a:r>
              <a:rPr lang="ru-RU" sz="1800" dirty="0" smtClean="0">
                <a:latin typeface="Times New Roman" pitchFamily="18" charset="0"/>
                <a:cs typeface="Times New Roman" pitchFamily="18" charset="0"/>
              </a:rPr>
              <a:t>, на </a:t>
            </a:r>
            <a:r>
              <a:rPr lang="ru-RU" sz="1800" dirty="0" err="1" smtClean="0">
                <a:latin typeface="Times New Roman" pitchFamily="18" charset="0"/>
                <a:cs typeface="Times New Roman" pitchFamily="18" charset="0"/>
              </a:rPr>
              <a:t>ім'я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Богданка</a:t>
            </a:r>
            <a:r>
              <a:rPr lang="ru-RU" sz="1800" dirty="0" smtClean="0">
                <a:latin typeface="Times New Roman" pitchFamily="18" charset="0"/>
                <a:cs typeface="Times New Roman" pitchFamily="18" charset="0"/>
              </a:rPr>
              <a:t>, яку </a:t>
            </a:r>
            <a:r>
              <a:rPr lang="ru-RU" sz="1800" dirty="0" err="1" smtClean="0">
                <a:latin typeface="Times New Roman" pitchFamily="18" charset="0"/>
                <a:cs typeface="Times New Roman" pitchFamily="18" charset="0"/>
              </a:rPr>
              <a:t>всі</a:t>
            </a:r>
            <a:r>
              <a:rPr lang="ru-RU" sz="1800" dirty="0" smtClean="0">
                <a:latin typeface="Times New Roman" pitchFamily="18" charset="0"/>
                <a:cs typeface="Times New Roman" pitchFamily="18" charset="0"/>
              </a:rPr>
              <a:t> в </a:t>
            </a:r>
            <a:r>
              <a:rPr lang="ru-RU" sz="1800" dirty="0" err="1" smtClean="0">
                <a:latin typeface="Times New Roman" pitchFamily="18" charset="0"/>
                <a:cs typeface="Times New Roman" pitchFamily="18" charset="0"/>
              </a:rPr>
              <a:t>родині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звуть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Квітуся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Це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невеликі</a:t>
            </a:r>
            <a:r>
              <a:rPr lang="ru-RU" sz="1800" dirty="0" smtClean="0">
                <a:latin typeface="Times New Roman" pitchFamily="18" charset="0"/>
                <a:cs typeface="Times New Roman" pitchFamily="18" charset="0"/>
              </a:rPr>
              <a:t>, а тому </a:t>
            </a:r>
            <a:r>
              <a:rPr lang="ru-RU" sz="1800" dirty="0" err="1" smtClean="0">
                <a:latin typeface="Times New Roman" pitchFamily="18" charset="0"/>
                <a:cs typeface="Times New Roman" pitchFamily="18" charset="0"/>
              </a:rPr>
              <a:t>зручні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дітлахам</a:t>
            </a:r>
            <a:r>
              <a:rPr lang="ru-RU" sz="1800" dirty="0" smtClean="0">
                <a:latin typeface="Times New Roman" pitchFamily="18" charset="0"/>
                <a:cs typeface="Times New Roman" pitchFamily="18" charset="0"/>
              </a:rPr>
              <a:t> для </a:t>
            </a:r>
            <a:r>
              <a:rPr lang="ru-RU" sz="1800" dirty="0" err="1" smtClean="0">
                <a:latin typeface="Times New Roman" pitchFamily="18" charset="0"/>
                <a:cs typeface="Times New Roman" pitchFamily="18" charset="0"/>
              </a:rPr>
              <a:t>читання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самостійно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чи</a:t>
            </a:r>
            <a:r>
              <a:rPr lang="ru-RU" sz="1800" dirty="0" smtClean="0">
                <a:latin typeface="Times New Roman" pitchFamily="18" charset="0"/>
                <a:cs typeface="Times New Roman" pitchFamily="18" charset="0"/>
              </a:rPr>
              <a:t> разом </a:t>
            </a:r>
            <a:r>
              <a:rPr lang="ru-RU" sz="1800" dirty="0" err="1" smtClean="0">
                <a:latin typeface="Times New Roman" pitchFamily="18" charset="0"/>
                <a:cs typeface="Times New Roman" pitchFamily="18" charset="0"/>
              </a:rPr>
              <a:t>з</a:t>
            </a:r>
            <a:r>
              <a:rPr lang="ru-RU" sz="1800" dirty="0" smtClean="0">
                <a:latin typeface="Times New Roman" pitchFamily="18" charset="0"/>
                <a:cs typeface="Times New Roman" pitchFamily="18" charset="0"/>
              </a:rPr>
              <a:t> батьками, </a:t>
            </a:r>
            <a:r>
              <a:rPr lang="ru-RU" sz="1800" dirty="0" err="1" smtClean="0">
                <a:latin typeface="Times New Roman" pitchFamily="18" charset="0"/>
                <a:cs typeface="Times New Roman" pitchFamily="18" charset="0"/>
              </a:rPr>
              <a:t>добрі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теплі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оповідання</a:t>
            </a:r>
            <a:r>
              <a:rPr lang="ru-RU" sz="1800" dirty="0" smtClean="0">
                <a:latin typeface="Times New Roman" pitchFamily="18" charset="0"/>
                <a:cs typeface="Times New Roman" pitchFamily="18" charset="0"/>
              </a:rPr>
              <a:t>, у </a:t>
            </a:r>
            <a:r>
              <a:rPr lang="ru-RU" sz="1800" dirty="0" err="1" smtClean="0">
                <a:latin typeface="Times New Roman" pitchFamily="18" charset="0"/>
                <a:cs typeface="Times New Roman" pitchFamily="18" charset="0"/>
              </a:rPr>
              <a:t>яких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кожен</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малюк</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упізнає</a:t>
            </a:r>
            <a:r>
              <a:rPr lang="ru-RU" sz="1800" dirty="0" smtClean="0">
                <a:latin typeface="Times New Roman" pitchFamily="18" charset="0"/>
                <a:cs typeface="Times New Roman" pitchFamily="18" charset="0"/>
              </a:rPr>
              <a:t> себе.</a:t>
            </a:r>
            <a:endParaRPr lang="ru-RU" sz="1800" dirty="0"/>
          </a:p>
        </p:txBody>
      </p:sp>
      <p:pic>
        <p:nvPicPr>
          <p:cNvPr id="15362" name="Picture 2" descr="C:\Users\User\Desktop\def00574cd2f4aaf87fa0732a882207f.jpeg"/>
          <p:cNvPicPr>
            <a:picLocks noChangeAspect="1" noChangeArrowheads="1"/>
          </p:cNvPicPr>
          <p:nvPr/>
        </p:nvPicPr>
        <p:blipFill>
          <a:blip r:embed="rId2"/>
          <a:srcRect/>
          <a:stretch>
            <a:fillRect/>
          </a:stretch>
        </p:blipFill>
        <p:spPr bwMode="auto">
          <a:xfrm>
            <a:off x="2743200" y="1295400"/>
            <a:ext cx="3585649" cy="55626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2286000"/>
          </a:xfrm>
        </p:spPr>
        <p:txBody>
          <a:bodyPr>
            <a:normAutofit/>
          </a:bodyPr>
          <a:lstStyle/>
          <a:p>
            <a:pPr algn="just"/>
            <a:r>
              <a:rPr lang="ru-RU" sz="1800" dirty="0" err="1" smtClean="0">
                <a:latin typeface="Times New Roman" pitchFamily="18" charset="0"/>
                <a:cs typeface="Times New Roman" pitchFamily="18" charset="0"/>
              </a:rPr>
              <a:t>Після</a:t>
            </a:r>
            <a:r>
              <a:rPr lang="ru-RU" sz="1800" dirty="0" smtClean="0">
                <a:latin typeface="Times New Roman" pitchFamily="18" charset="0"/>
                <a:cs typeface="Times New Roman" pitchFamily="18" charset="0"/>
              </a:rPr>
              <a:t> сварки </a:t>
            </a:r>
            <a:r>
              <a:rPr lang="ru-RU" sz="1800" dirty="0" err="1" smtClean="0">
                <a:latin typeface="Times New Roman" pitchFamily="18" charset="0"/>
                <a:cs typeface="Times New Roman" pitchFamily="18" charset="0"/>
              </a:rPr>
              <a:t>з</a:t>
            </a:r>
            <a:r>
              <a:rPr lang="ru-RU" sz="1800" dirty="0" smtClean="0">
                <a:latin typeface="Times New Roman" pitchFamily="18" charset="0"/>
                <a:cs typeface="Times New Roman" pitchFamily="18" charset="0"/>
              </a:rPr>
              <a:t> батьками </a:t>
            </a:r>
            <a:r>
              <a:rPr lang="ru-RU" sz="1800" dirty="0" err="1" smtClean="0">
                <a:latin typeface="Times New Roman" pitchFamily="18" charset="0"/>
                <a:cs typeface="Times New Roman" pitchFamily="18" charset="0"/>
              </a:rPr>
              <a:t>Данилка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засмоктало</a:t>
            </a:r>
            <a:r>
              <a:rPr lang="ru-RU" sz="1800" dirty="0" smtClean="0">
                <a:latin typeface="Times New Roman" pitchFamily="18" charset="0"/>
                <a:cs typeface="Times New Roman" pitchFamily="18" charset="0"/>
              </a:rPr>
              <a:t> в портал, </a:t>
            </a:r>
            <a:r>
              <a:rPr lang="ru-RU" sz="1800" dirty="0" err="1" smtClean="0">
                <a:latin typeface="Times New Roman" pitchFamily="18" charset="0"/>
                <a:cs typeface="Times New Roman" pitchFamily="18" charset="0"/>
              </a:rPr>
              <a:t>що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відкрився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прямісінько</a:t>
            </a:r>
            <a:r>
              <a:rPr lang="ru-RU" sz="1800" dirty="0" smtClean="0">
                <a:latin typeface="Times New Roman" pitchFamily="18" charset="0"/>
                <a:cs typeface="Times New Roman" pitchFamily="18" charset="0"/>
              </a:rPr>
              <a:t> в </a:t>
            </a:r>
            <a:r>
              <a:rPr lang="ru-RU" sz="1800" dirty="0" err="1" smtClean="0">
                <a:latin typeface="Times New Roman" pitchFamily="18" charset="0"/>
                <a:cs typeface="Times New Roman" pitchFamily="18" charset="0"/>
              </a:rPr>
              <a:t>його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кімнаті</a:t>
            </a:r>
            <a:r>
              <a:rPr lang="ru-RU" sz="1800" dirty="0" smtClean="0">
                <a:latin typeface="Times New Roman" pitchFamily="18" charset="0"/>
                <a:cs typeface="Times New Roman" pitchFamily="18" charset="0"/>
              </a:rPr>
              <a:t>. І </a:t>
            </a:r>
            <a:r>
              <a:rPr lang="ru-RU" sz="1800" dirty="0" err="1" smtClean="0">
                <a:latin typeface="Times New Roman" pitchFamily="18" charset="0"/>
                <a:cs typeface="Times New Roman" pitchFamily="18" charset="0"/>
              </a:rPr>
              <a:t>вже</a:t>
            </a:r>
            <a:r>
              <a:rPr lang="ru-RU" sz="1800" dirty="0" smtClean="0">
                <a:latin typeface="Times New Roman" pitchFamily="18" charset="0"/>
                <a:cs typeface="Times New Roman" pitchFamily="18" charset="0"/>
              </a:rPr>
              <a:t> за </a:t>
            </a:r>
            <a:r>
              <a:rPr lang="ru-RU" sz="1800" dirty="0" err="1" smtClean="0">
                <a:latin typeface="Times New Roman" pitchFamily="18" charset="0"/>
                <a:cs typeface="Times New Roman" pitchFamily="18" charset="0"/>
              </a:rPr>
              <a:t>мить</a:t>
            </a:r>
            <a:r>
              <a:rPr lang="ru-RU" sz="1800" dirty="0" smtClean="0">
                <a:latin typeface="Times New Roman" pitchFamily="18" charset="0"/>
                <a:cs typeface="Times New Roman" pitchFamily="18" charset="0"/>
              </a:rPr>
              <a:t> хлопчик </a:t>
            </a:r>
            <a:r>
              <a:rPr lang="ru-RU" sz="1800" dirty="0" err="1" smtClean="0">
                <a:latin typeface="Times New Roman" pitchFamily="18" charset="0"/>
                <a:cs typeface="Times New Roman" pitchFamily="18" charset="0"/>
              </a:rPr>
              <a:t>приземлився</a:t>
            </a:r>
            <a:r>
              <a:rPr lang="ru-RU" sz="1800" dirty="0" smtClean="0">
                <a:latin typeface="Times New Roman" pitchFamily="18" charset="0"/>
                <a:cs typeface="Times New Roman" pitchFamily="18" charset="0"/>
              </a:rPr>
              <a:t> на </a:t>
            </a:r>
            <a:r>
              <a:rPr lang="ru-RU" sz="1800" dirty="0" err="1" smtClean="0">
                <a:latin typeface="Times New Roman" pitchFamily="18" charset="0"/>
                <a:cs typeface="Times New Roman" pitchFamily="18" charset="0"/>
              </a:rPr>
              <a:t>якесь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зарозуміле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дівчисько</a:t>
            </a:r>
            <a:r>
              <a:rPr lang="ru-RU" sz="1800" dirty="0" smtClean="0">
                <a:latin typeface="Times New Roman" pitchFamily="18" charset="0"/>
                <a:cs typeface="Times New Roman" pitchFamily="18" charset="0"/>
              </a:rPr>
              <a:t>, яке назвало себе</a:t>
            </a:r>
            <a:br>
              <a:rPr lang="ru-RU" sz="1800" dirty="0" smtClean="0">
                <a:latin typeface="Times New Roman" pitchFamily="18" charset="0"/>
                <a:cs typeface="Times New Roman" pitchFamily="18" charset="0"/>
              </a:rPr>
            </a:br>
            <a:r>
              <a:rPr lang="ru-RU" sz="1800" dirty="0" err="1" smtClean="0">
                <a:latin typeface="Times New Roman" pitchFamily="18" charset="0"/>
                <a:cs typeface="Times New Roman" pitchFamily="18" charset="0"/>
              </a:rPr>
              <a:t>Катрусею</a:t>
            </a:r>
            <a:r>
              <a:rPr lang="ru-RU" sz="1800" dirty="0" smtClean="0">
                <a:latin typeface="Times New Roman" pitchFamily="18" charset="0"/>
                <a:cs typeface="Times New Roman" pitchFamily="18" charset="0"/>
              </a:rPr>
              <a:t>. Дивно? </a:t>
            </a:r>
            <a:r>
              <a:rPr lang="ru-RU" sz="1800" dirty="0" err="1" smtClean="0">
                <a:latin typeface="Times New Roman" pitchFamily="18" charset="0"/>
                <a:cs typeface="Times New Roman" pitchFamily="18" charset="0"/>
              </a:rPr>
              <a:t>Можливо</a:t>
            </a:r>
            <a:r>
              <a:rPr lang="ru-RU" sz="1800" dirty="0" smtClean="0">
                <a:latin typeface="Times New Roman" pitchFamily="18" charset="0"/>
                <a:cs typeface="Times New Roman" pitchFamily="18" charset="0"/>
              </a:rPr>
              <a:t>. От </a:t>
            </a:r>
            <a:r>
              <a:rPr lang="ru-RU" sz="1800" dirty="0" err="1" smtClean="0">
                <a:latin typeface="Times New Roman" pitchFamily="18" charset="0"/>
                <a:cs typeface="Times New Roman" pitchFamily="18" charset="0"/>
              </a:rPr>
              <a:t>тільки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Данилкові</a:t>
            </a:r>
            <a:r>
              <a:rPr lang="ru-RU" sz="1800" dirty="0" smtClean="0">
                <a:latin typeface="Times New Roman" pitchFamily="18" charset="0"/>
                <a:cs typeface="Times New Roman" pitchFamily="18" charset="0"/>
              </a:rPr>
              <a:t> нема, коли про </a:t>
            </a:r>
            <a:r>
              <a:rPr lang="ru-RU" sz="1800" dirty="0" err="1" smtClean="0">
                <a:latin typeface="Times New Roman" pitchFamily="18" charset="0"/>
                <a:cs typeface="Times New Roman" pitchFamily="18" charset="0"/>
              </a:rPr>
              <a:t>це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думати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Адже</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його</a:t>
            </a:r>
            <a:r>
              <a:rPr lang="ru-RU" sz="1800" dirty="0" smtClean="0">
                <a:latin typeface="Times New Roman" pitchFamily="18" charset="0"/>
                <a:cs typeface="Times New Roman" pitchFamily="18" charset="0"/>
              </a:rPr>
              <a:t> перенесло в </a:t>
            </a:r>
            <a:r>
              <a:rPr lang="ru-RU" sz="1800" dirty="0" err="1" smtClean="0">
                <a:latin typeface="Times New Roman" pitchFamily="18" charset="0"/>
                <a:cs typeface="Times New Roman" pitchFamily="18" charset="0"/>
              </a:rPr>
              <a:t>дивовижний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світ</a:t>
            </a:r>
            <a:r>
              <a:rPr lang="ru-RU" sz="1800" dirty="0" smtClean="0">
                <a:latin typeface="Times New Roman" pitchFamily="18" charset="0"/>
                <a:cs typeface="Times New Roman" pitchFamily="18" charset="0"/>
              </a:rPr>
              <a:t>, де </a:t>
            </a:r>
            <a:r>
              <a:rPr lang="ru-RU" sz="1800" dirty="0" err="1" smtClean="0">
                <a:latin typeface="Times New Roman" pitchFamily="18" charset="0"/>
                <a:cs typeface="Times New Roman" pitchFamily="18" charset="0"/>
              </a:rPr>
              <a:t>можна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досхочу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кататися</a:t>
            </a:r>
            <a:r>
              <a:rPr lang="ru-RU" sz="1800" dirty="0" smtClean="0">
                <a:latin typeface="Times New Roman" pitchFamily="18" charset="0"/>
                <a:cs typeface="Times New Roman" pitchFamily="18" charset="0"/>
              </a:rPr>
              <a:t> на </a:t>
            </a:r>
            <a:r>
              <a:rPr lang="ru-RU" sz="1800" dirty="0" err="1" smtClean="0">
                <a:latin typeface="Times New Roman" pitchFamily="18" charset="0"/>
                <a:cs typeface="Times New Roman" pitchFamily="18" charset="0"/>
              </a:rPr>
              <a:t>атракціонах</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їсти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солодощі</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де </a:t>
            </a:r>
            <a:r>
              <a:rPr lang="ru-RU" sz="1800" dirty="0" err="1" smtClean="0">
                <a:latin typeface="Times New Roman" pitchFamily="18" charset="0"/>
                <a:cs typeface="Times New Roman" pitchFamily="18" charset="0"/>
              </a:rPr>
              <a:t>немає</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дорослих</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їхніх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дурнуватих</a:t>
            </a:r>
            <a:r>
              <a:rPr lang="ru-RU" sz="1800" dirty="0" smtClean="0">
                <a:latin typeface="Times New Roman" pitchFamily="18" charset="0"/>
                <a:cs typeface="Times New Roman" pitchFamily="18" charset="0"/>
              </a:rPr>
              <a:t> правил… </a:t>
            </a:r>
            <a:r>
              <a:rPr lang="ru-RU" sz="1800" dirty="0" err="1" smtClean="0">
                <a:latin typeface="Times New Roman" pitchFamily="18" charset="0"/>
                <a:cs typeface="Times New Roman" pitchFamily="18" charset="0"/>
              </a:rPr>
              <a:t>Юним</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читачкам</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читачам</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належить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дізнатися</a:t>
            </a:r>
            <a:r>
              <a:rPr lang="ru-RU" sz="1800" dirty="0" smtClean="0">
                <a:latin typeface="Times New Roman" pitchFamily="18" charset="0"/>
                <a:cs typeface="Times New Roman" pitchFamily="18" charset="0"/>
              </a:rPr>
              <a:t> про </a:t>
            </a:r>
            <a:r>
              <a:rPr lang="ru-RU" sz="1800" dirty="0" err="1" smtClean="0">
                <a:latin typeface="Times New Roman" pitchFamily="18" charset="0"/>
                <a:cs typeface="Times New Roman" pitchFamily="18" charset="0"/>
              </a:rPr>
              <a:t>пригоди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які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чекають</a:t>
            </a:r>
            <a:r>
              <a:rPr lang="ru-RU" sz="1800" dirty="0" smtClean="0">
                <a:latin typeface="Times New Roman" pitchFamily="18" charset="0"/>
                <a:cs typeface="Times New Roman" pitchFamily="18" charset="0"/>
              </a:rPr>
              <a:t> на </a:t>
            </a:r>
            <a:r>
              <a:rPr lang="ru-RU" sz="1800" dirty="0" err="1" smtClean="0">
                <a:latin typeface="Times New Roman" pitchFamily="18" charset="0"/>
                <a:cs typeface="Times New Roman" pitchFamily="18" charset="0"/>
              </a:rPr>
              <a:t>дітей</a:t>
            </a:r>
            <a:r>
              <a:rPr lang="ru-RU" sz="1800" dirty="0" smtClean="0">
                <a:latin typeface="Times New Roman" pitchFamily="18" charset="0"/>
                <a:cs typeface="Times New Roman" pitchFamily="18" charset="0"/>
              </a:rPr>
              <a:t> у </a:t>
            </a:r>
            <a:r>
              <a:rPr lang="ru-RU" sz="1800" dirty="0" err="1" smtClean="0">
                <a:latin typeface="Times New Roman" pitchFamily="18" charset="0"/>
                <a:cs typeface="Times New Roman" pitchFamily="18" charset="0"/>
              </a:rPr>
              <a:t>цьому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незвичному</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місці</a:t>
            </a:r>
            <a:r>
              <a:rPr lang="ru-RU" sz="1800" dirty="0" smtClean="0">
                <a:latin typeface="Times New Roman" pitchFamily="18" charset="0"/>
                <a:cs typeface="Times New Roman" pitchFamily="18" charset="0"/>
              </a:rPr>
              <a:t>, та про те, </a:t>
            </a:r>
            <a:r>
              <a:rPr lang="ru-RU" sz="1800" dirty="0" err="1" smtClean="0">
                <a:latin typeface="Times New Roman" pitchFamily="18" charset="0"/>
                <a:cs typeface="Times New Roman" pitchFamily="18" charset="0"/>
              </a:rPr>
              <a:t>хто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й</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навіщо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всіх</a:t>
            </a:r>
            <a:r>
              <a:rPr lang="ru-RU" sz="1800" dirty="0" smtClean="0">
                <a:latin typeface="Times New Roman" pitchFamily="18" charset="0"/>
                <a:cs typeface="Times New Roman" pitchFamily="18" charset="0"/>
              </a:rPr>
              <a:t> тут </a:t>
            </a:r>
            <a:r>
              <a:rPr lang="ru-RU" sz="1800" dirty="0" err="1" smtClean="0">
                <a:latin typeface="Times New Roman" pitchFamily="18" charset="0"/>
                <a:cs typeface="Times New Roman" pitchFamily="18" charset="0"/>
              </a:rPr>
              <a:t>зібрав</a:t>
            </a:r>
            <a:r>
              <a:rPr lang="ru-RU" sz="1800" dirty="0" smtClean="0">
                <a:latin typeface="Times New Roman" pitchFamily="18" charset="0"/>
                <a:cs typeface="Times New Roman" pitchFamily="18" charset="0"/>
              </a:rPr>
              <a:t>. Разом </a:t>
            </a:r>
            <a:r>
              <a:rPr lang="ru-RU" sz="1800" dirty="0" err="1" smtClean="0">
                <a:latin typeface="Times New Roman" pitchFamily="18" charset="0"/>
                <a:cs typeface="Times New Roman" pitchFamily="18" charset="0"/>
              </a:rPr>
              <a:t>із</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представниками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загадкової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цивілізації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імбирців</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діти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навчаться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ділитися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любов’ю</a:t>
            </a:r>
            <a:r>
              <a:rPr lang="ru-RU" sz="1800" dirty="0" smtClean="0">
                <a:latin typeface="Times New Roman" pitchFamily="18" charset="0"/>
                <a:cs typeface="Times New Roman" pitchFamily="18" charset="0"/>
              </a:rPr>
              <a:t> та </a:t>
            </a:r>
            <a:r>
              <a:rPr lang="ru-RU" sz="1800" dirty="0" err="1" smtClean="0">
                <a:latin typeface="Times New Roman" pitchFamily="18" charset="0"/>
                <a:cs typeface="Times New Roman" pitchFamily="18" charset="0"/>
              </a:rPr>
              <a:t>цінувати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своїх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рідних</a:t>
            </a:r>
            <a:r>
              <a:rPr lang="ru-RU" sz="1800"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p:txBody>
      </p:sp>
      <p:pic>
        <p:nvPicPr>
          <p:cNvPr id="22530" name="Picture 2" descr="C:\Users\User\Desktop\a73f8632e4ab12ae.jpg"/>
          <p:cNvPicPr>
            <a:picLocks noChangeAspect="1" noChangeArrowheads="1"/>
          </p:cNvPicPr>
          <p:nvPr/>
        </p:nvPicPr>
        <p:blipFill>
          <a:blip r:embed="rId2"/>
          <a:srcRect/>
          <a:stretch>
            <a:fillRect/>
          </a:stretch>
        </p:blipFill>
        <p:spPr bwMode="auto">
          <a:xfrm>
            <a:off x="2514600" y="2209800"/>
            <a:ext cx="3648837" cy="46482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676400"/>
          </a:xfrm>
        </p:spPr>
        <p:txBody>
          <a:bodyPr>
            <a:noAutofit/>
          </a:bodyPr>
          <a:lstStyle/>
          <a:p>
            <a:pPr algn="just"/>
            <a:r>
              <a:rPr lang="ru-RU" sz="1800" dirty="0" smtClean="0">
                <a:latin typeface="Times New Roman" pitchFamily="18" charset="0"/>
                <a:cs typeface="Times New Roman" pitchFamily="18" charset="0"/>
              </a:rPr>
              <a:t>До книжки </a:t>
            </a:r>
            <a:r>
              <a:rPr lang="ru-RU" sz="1800" dirty="0" err="1" smtClean="0">
                <a:latin typeface="Times New Roman" pitchFamily="18" charset="0"/>
                <a:cs typeface="Times New Roman" pitchFamily="18" charset="0"/>
              </a:rPr>
              <a:t>відомого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українського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письменника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Веволода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Нестайка</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увійшли</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повісті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написані</a:t>
            </a:r>
            <a:r>
              <a:rPr lang="ru-RU" sz="1800" dirty="0" smtClean="0">
                <a:latin typeface="Times New Roman" pitchFamily="18" charset="0"/>
                <a:cs typeface="Times New Roman" pitchFamily="18" charset="0"/>
              </a:rPr>
              <a:t> для </a:t>
            </a:r>
            <a:r>
              <a:rPr lang="ru-RU" sz="1800" dirty="0" err="1" smtClean="0">
                <a:latin typeface="Times New Roman" pitchFamily="18" charset="0"/>
                <a:cs typeface="Times New Roman" pitchFamily="18" charset="0"/>
              </a:rPr>
              <a:t>школярів</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молодших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середніх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класів</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Дивовижні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пригоди</a:t>
            </a:r>
            <a:r>
              <a:rPr lang="ru-RU" sz="1800" dirty="0" smtClean="0">
                <a:latin typeface="Times New Roman" pitchFamily="18" charset="0"/>
                <a:cs typeface="Times New Roman" pitchFamily="18" charset="0"/>
              </a:rPr>
              <a:t> ваших </a:t>
            </a:r>
            <a:r>
              <a:rPr lang="ru-RU" sz="1800" dirty="0" err="1" smtClean="0">
                <a:latin typeface="Times New Roman" pitchFamily="18" charset="0"/>
                <a:cs typeface="Times New Roman" pitchFamily="18" charset="0"/>
              </a:rPr>
              <a:t>ровесників</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котрі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потрапляють</a:t>
            </a:r>
            <a:r>
              <a:rPr lang="ru-RU" sz="1800" dirty="0" smtClean="0">
                <a:latin typeface="Times New Roman" pitchFamily="18" charset="0"/>
                <a:cs typeface="Times New Roman" pitchFamily="18" charset="0"/>
              </a:rPr>
              <a:t> у </a:t>
            </a:r>
            <a:r>
              <a:rPr lang="ru-RU" sz="1800" dirty="0" err="1" smtClean="0">
                <a:latin typeface="Times New Roman" pitchFamily="18" charset="0"/>
                <a:cs typeface="Times New Roman" pitchFamily="18" charset="0"/>
              </a:rPr>
              <a:t>карколомні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ситуації</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що</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виявляють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кращі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гірші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якості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їхніх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характерів</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спонукають</a:t>
            </a:r>
            <a:r>
              <a:rPr lang="ru-RU" sz="1800" dirty="0" smtClean="0">
                <a:latin typeface="Times New Roman" pitchFamily="18" charset="0"/>
                <a:cs typeface="Times New Roman" pitchFamily="18" charset="0"/>
              </a:rPr>
              <a:t> до </a:t>
            </a:r>
            <a:r>
              <a:rPr lang="ru-RU" sz="1800" dirty="0" err="1" smtClean="0">
                <a:latin typeface="Times New Roman" pitchFamily="18" charset="0"/>
                <a:cs typeface="Times New Roman" pitchFamily="18" charset="0"/>
              </a:rPr>
              <a:t>роздумів</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і</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переосмислення</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багатьох</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усталених</a:t>
            </a:r>
            <a:r>
              <a:rPr lang="ru-RU" sz="1800" dirty="0" smtClean="0">
                <a:latin typeface="Times New Roman" pitchFamily="18" charset="0"/>
                <a:cs typeface="Times New Roman" pitchFamily="18" charset="0"/>
              </a:rPr>
              <a:t> понять; </a:t>
            </a:r>
            <a:r>
              <a:rPr lang="ru-RU" sz="1800" dirty="0" err="1" smtClean="0">
                <a:latin typeface="Times New Roman" pitchFamily="18" charset="0"/>
                <a:cs typeface="Times New Roman" pitchFamily="18" charset="0"/>
              </a:rPr>
              <a:t>формуюь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особисість</a:t>
            </a:r>
            <a:r>
              <a:rPr lang="ru-RU" sz="1800" dirty="0" smtClean="0">
                <a:latin typeface="Times New Roman" pitchFamily="18" charset="0"/>
                <a:cs typeface="Times New Roman" pitchFamily="18" charset="0"/>
              </a:rPr>
              <a:t>! </a:t>
            </a:r>
            <a:r>
              <a:rPr lang="ru-RU" sz="1800" dirty="0" err="1" smtClean="0">
                <a:latin typeface="Times New Roman" pitchFamily="18" charset="0"/>
                <a:cs typeface="Times New Roman" pitchFamily="18" charset="0"/>
              </a:rPr>
              <a:t>Знаходьте</a:t>
            </a:r>
            <a:r>
              <a:rPr lang="ru-RU" sz="1800" dirty="0" smtClean="0">
                <a:latin typeface="Times New Roman" pitchFamily="18" charset="0"/>
                <a:cs typeface="Times New Roman" pitchFamily="18" charset="0"/>
              </a:rPr>
              <a:t> в </a:t>
            </a:r>
            <a:r>
              <a:rPr lang="ru-RU" sz="1800" dirty="0" err="1" smtClean="0">
                <a:latin typeface="Times New Roman" pitchFamily="18" charset="0"/>
                <a:cs typeface="Times New Roman" pitchFamily="18" charset="0"/>
              </a:rPr>
              <a:t>собі</a:t>
            </a:r>
            <a:r>
              <a:rPr lang="ru-RU" sz="1800" dirty="0" smtClean="0">
                <a:latin typeface="Times New Roman" pitchFamily="18" charset="0"/>
                <a:cs typeface="Times New Roman" pitchFamily="18" charset="0"/>
              </a:rPr>
              <a:t> Людину!</a:t>
            </a:r>
            <a:endParaRPr lang="ru-RU" sz="1800" dirty="0">
              <a:latin typeface="Times New Roman" pitchFamily="18" charset="0"/>
              <a:cs typeface="Times New Roman" pitchFamily="18" charset="0"/>
            </a:endParaRPr>
          </a:p>
        </p:txBody>
      </p:sp>
      <p:pic>
        <p:nvPicPr>
          <p:cNvPr id="21506" name="Picture 2" descr="C:\Users\User\Desktop\u_files_store_6_767.jpg"/>
          <p:cNvPicPr>
            <a:picLocks noChangeAspect="1" noChangeArrowheads="1"/>
          </p:cNvPicPr>
          <p:nvPr/>
        </p:nvPicPr>
        <p:blipFill>
          <a:blip r:embed="rId2"/>
          <a:srcRect/>
          <a:stretch>
            <a:fillRect/>
          </a:stretch>
        </p:blipFill>
        <p:spPr bwMode="auto">
          <a:xfrm>
            <a:off x="2362200" y="1676399"/>
            <a:ext cx="3429000" cy="512747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524000"/>
          </a:xfrm>
        </p:spPr>
        <p:txBody>
          <a:bodyPr>
            <a:normAutofit fontScale="90000"/>
          </a:bodyPr>
          <a:lstStyle/>
          <a:p>
            <a:pPr algn="l"/>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r>
              <a:rPr lang="ru-RU" sz="2000" dirty="0" smtClean="0">
                <a:latin typeface="Times New Roman" pitchFamily="18" charset="0"/>
                <a:cs typeface="Times New Roman" pitchFamily="18" charset="0"/>
              </a:rPr>
              <a:t>Книжка </a:t>
            </a:r>
            <a:r>
              <a:rPr lang="ru-RU" sz="2000" dirty="0" smtClean="0">
                <a:latin typeface="Times New Roman" pitchFamily="18" charset="0"/>
                <a:cs typeface="Times New Roman" pitchFamily="18" charset="0"/>
              </a:rPr>
              <a:t>про </a:t>
            </a:r>
            <a:r>
              <a:rPr lang="ru-RU" sz="2000" dirty="0" err="1" smtClean="0">
                <a:latin typeface="Times New Roman" pitchFamily="18" charset="0"/>
                <a:cs typeface="Times New Roman" pitchFamily="18" charset="0"/>
              </a:rPr>
              <a:t>сучасні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події</a:t>
            </a:r>
            <a:r>
              <a:rPr lang="ru-RU" sz="2000" dirty="0" smtClean="0">
                <a:latin typeface="Times New Roman" pitchFamily="18" charset="0"/>
                <a:cs typeface="Times New Roman" pitchFamily="18" charset="0"/>
              </a:rPr>
              <a:t> в </a:t>
            </a:r>
            <a:r>
              <a:rPr lang="ru-RU" sz="2000" dirty="0" err="1" smtClean="0">
                <a:latin typeface="Times New Roman" pitchFamily="18" charset="0"/>
                <a:cs typeface="Times New Roman" pitchFamily="18" charset="0"/>
              </a:rPr>
              <a:t>Україні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які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авторка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поклала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паралель</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із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давніми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віруваннями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українців</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Дівчинка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із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сучасності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опиняється</a:t>
            </a:r>
            <a:r>
              <a:rPr lang="ru-RU" sz="2000" dirty="0" smtClean="0">
                <a:latin typeface="Times New Roman" pitchFamily="18" charset="0"/>
                <a:cs typeface="Times New Roman" pitchFamily="18" charset="0"/>
              </a:rPr>
              <a:t> в </a:t>
            </a:r>
            <a:r>
              <a:rPr lang="ru-RU" sz="2000" dirty="0" err="1" smtClean="0">
                <a:latin typeface="Times New Roman" pitchFamily="18" charset="0"/>
                <a:cs typeface="Times New Roman" pitchFamily="18" charset="0"/>
              </a:rPr>
              <a:t>іншому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світі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який</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лишився</a:t>
            </a:r>
            <a:r>
              <a:rPr lang="ru-RU" sz="2000" dirty="0" smtClean="0">
                <a:latin typeface="Times New Roman" pitchFamily="18" charset="0"/>
                <a:cs typeface="Times New Roman" pitchFamily="18" charset="0"/>
              </a:rPr>
              <a:t> далеко в </a:t>
            </a:r>
            <a:r>
              <a:rPr lang="ru-RU" sz="2000" dirty="0" err="1" smtClean="0">
                <a:latin typeface="Times New Roman" pitchFamily="18" charset="0"/>
                <a:cs typeface="Times New Roman" pitchFamily="18" charset="0"/>
              </a:rPr>
              <a:t>минулому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але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український</a:t>
            </a:r>
            <a:r>
              <a:rPr lang="ru-RU" sz="2000" dirty="0" smtClean="0">
                <a:latin typeface="Times New Roman" pitchFamily="18" charset="0"/>
                <a:cs typeface="Times New Roman" pitchFamily="18" charset="0"/>
              </a:rPr>
              <a:t> народ той </a:t>
            </a:r>
            <a:r>
              <a:rPr lang="ru-RU" sz="2000" dirty="0" err="1" smtClean="0">
                <a:latin typeface="Times New Roman" pitchFamily="18" charset="0"/>
                <a:cs typeface="Times New Roman" pitchFamily="18" charset="0"/>
              </a:rPr>
              <a:t>самий</a:t>
            </a:r>
            <a:r>
              <a:rPr lang="ru-RU" sz="2000" dirty="0" smtClean="0">
                <a:latin typeface="Times New Roman" pitchFamily="18" charset="0"/>
                <a:cs typeface="Times New Roman" pitchFamily="18" charset="0"/>
              </a:rPr>
              <a:t>. І там, </a:t>
            </a:r>
            <a:r>
              <a:rPr lang="ru-RU" sz="2000" dirty="0" err="1" smtClean="0">
                <a:latin typeface="Times New Roman" pitchFamily="18" charset="0"/>
                <a:cs typeface="Times New Roman" pitchFamily="18" charset="0"/>
              </a:rPr>
              <a:t>і</a:t>
            </a:r>
            <a:r>
              <a:rPr lang="ru-RU" sz="2000" dirty="0" smtClean="0">
                <a:latin typeface="Times New Roman" pitchFamily="18" charset="0"/>
                <a:cs typeface="Times New Roman" pitchFamily="18" charset="0"/>
              </a:rPr>
              <a:t> тут </a:t>
            </a:r>
            <a:r>
              <a:rPr lang="ru-RU" sz="2000" dirty="0" err="1" smtClean="0">
                <a:latin typeface="Times New Roman" pitchFamily="18" charset="0"/>
                <a:cs typeface="Times New Roman" pitchFamily="18" charset="0"/>
              </a:rPr>
              <a:t>йому</a:t>
            </a:r>
            <a:r>
              <a:rPr lang="ru-RU" sz="2000" dirty="0" smtClean="0">
                <a:latin typeface="Times New Roman" pitchFamily="18" charset="0"/>
                <a:cs typeface="Times New Roman" pitchFamily="18" charset="0"/>
              </a:rPr>
              <a:t> доводиться </a:t>
            </a:r>
            <a:r>
              <a:rPr lang="ru-RU" sz="2000" dirty="0" err="1" smtClean="0">
                <a:latin typeface="Times New Roman" pitchFamily="18" charset="0"/>
                <a:cs typeface="Times New Roman" pitchFamily="18" charset="0"/>
              </a:rPr>
              <a:t>боротися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Нелюдом</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задля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збереження</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свого</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існування</a:t>
            </a:r>
            <a:r>
              <a:rPr lang="ru-RU" sz="2000" dirty="0" smtClean="0">
                <a:latin typeface="Times New Roman" pitchFamily="18" charset="0"/>
                <a:cs typeface="Times New Roman" pitchFamily="18" charset="0"/>
              </a:rPr>
              <a:t>.</a:t>
            </a:r>
            <a:br>
              <a:rPr lang="ru-RU" sz="2000" dirty="0" smtClean="0">
                <a:latin typeface="Times New Roman" pitchFamily="18" charset="0"/>
                <a:cs typeface="Times New Roman" pitchFamily="18" charset="0"/>
              </a:rPr>
            </a:br>
            <a:r>
              <a:rPr lang="ru-RU" sz="2000" dirty="0" err="1" smtClean="0">
                <a:latin typeface="Times New Roman" pitchFamily="18" charset="0"/>
                <a:cs typeface="Times New Roman" pitchFamily="18" charset="0"/>
              </a:rPr>
              <a:t>Нелюд</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прагне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заволодіти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країною</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й</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обернути</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її</a:t>
            </a:r>
            <a:r>
              <a:rPr lang="ru-RU" sz="2000" dirty="0" smtClean="0">
                <a:latin typeface="Times New Roman" pitchFamily="18" charset="0"/>
                <a:cs typeface="Times New Roman" pitchFamily="18" charset="0"/>
              </a:rPr>
              <a:t> на </a:t>
            </a:r>
            <a:r>
              <a:rPr lang="ru-RU" sz="2000" dirty="0" err="1" smtClean="0">
                <a:latin typeface="Times New Roman" pitchFamily="18" charset="0"/>
                <a:cs typeface="Times New Roman" pitchFamily="18" charset="0"/>
              </a:rPr>
              <a:t>суцільну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чорноту</a:t>
            </a:r>
            <a:r>
              <a:rPr lang="ru-RU" sz="2000" dirty="0" smtClean="0">
                <a:latin typeface="Times New Roman" pitchFamily="18" charset="0"/>
                <a:cs typeface="Times New Roman" pitchFamily="18" charset="0"/>
              </a:rPr>
              <a:t>.</a:t>
            </a:r>
            <a:r>
              <a:rPr lang="ru-RU" dirty="0" smtClean="0"/>
              <a:t/>
            </a:r>
            <a:br>
              <a:rPr lang="ru-RU" dirty="0" smtClean="0"/>
            </a:br>
            <a:endParaRPr lang="ru-RU" dirty="0"/>
          </a:p>
        </p:txBody>
      </p:sp>
      <p:pic>
        <p:nvPicPr>
          <p:cNvPr id="20482" name="Picture 2" descr="C:\Users\User\Desktop\1c2633bec19d6d8d.jpg"/>
          <p:cNvPicPr>
            <a:picLocks noChangeAspect="1" noChangeArrowheads="1"/>
          </p:cNvPicPr>
          <p:nvPr/>
        </p:nvPicPr>
        <p:blipFill>
          <a:blip r:embed="rId2"/>
          <a:srcRect/>
          <a:stretch>
            <a:fillRect/>
          </a:stretch>
        </p:blipFill>
        <p:spPr bwMode="auto">
          <a:xfrm>
            <a:off x="2362200" y="1371600"/>
            <a:ext cx="3588026" cy="54864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1129</TotalTime>
  <Words>304</Words>
  <PresentationFormat>Экран (4:3)</PresentationFormat>
  <Paragraphs>9</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Office Theme</vt:lpstr>
      <vt:lpstr>   Стартував Дванадцятий Місячник шкільних бібліотек під гаслом:  «Сучасна українська дитяча література:  безпечний провідник у стабільний світ». Сьогодні наші діти переживають нелегкі часи. Тому так важливо дати їм можливість вчитися, розважатися, відпочивати. Художня книга стане однією з найкращих помічників у вирішенні цих питань та  допоможе  нашим дітям, попри всі негаразди, зростати добрими і справедливими, чуйними і відважними, толерантними; цінувати своїх друзів, любити своїх батьків, свій рідний край.  </vt:lpstr>
      <vt:lpstr>Запрошую на бібліофреш – свіжий огляд книжкових новинок!</vt:lpstr>
      <vt:lpstr>Рудий непосидючий дракончик Хоробрик не вміє жити без пригод. Він росте, вчиться літати, дружити, допомагати і перемагати. Завдяки цікавості, кмітливості, щедрості, чуйності та родині й друзям Хоробрик виходить із халеп трошки мудрішим, сильнішим. Гумор, легкість і стрімкі викрутаси сюжету не затуляють глибини та важливості життєвих питань, із якими треба впоратися малюку, що росте. Симпатичний дракончик не здається навіть тоді, коли йому бракне сил. Яскравий веселий Хоробрик завжди готовий допомогти тому, хто в біді, тому всюди знаходить нових друзів. А гуртом перемогти зло легше. </vt:lpstr>
      <vt:lpstr>Тоня, співачка українського дитячого хору «Щедрик», вирушає до Нью-Йорка. Вона братиме участь у святковому концерті з нагоди 100-річчя виконання «Щедрика» в Карнеґі-холі. Там із дівчинкою трапляється фантастична подія, яка відкриває їй таємницю минулого. А тоді Тоня й сама творить дещо фантастичне, і про це говоритимуть по всьому світу! </vt:lpstr>
      <vt:lpstr>У цій книжці ви знайдете розповіді про життя та пригоди кмітливої, веселої й безпосередньої дівчинки, на ім'я Богданка, яку всі в родині звуть Квітуся. Це невеликі, а тому зручні дітлахам для читання самостійно чи разом з батьками, добрі й теплі оповідання, у яких кожен малюк упізнає себе.</vt:lpstr>
      <vt:lpstr>Після сварки з батьками Данилка засмоктало в портал, що відкрився прямісінько в його кімнаті. І вже за мить хлопчик приземлився на якесь зарозуміле дівчисько, яке назвало себе Катрусею. Дивно? Можливо. От тільки Данилкові нема, коли про це думати. Адже його перенесло в дивовижний світ, де можна досхочу кататися на атракціонах та їсти солодощі, де немає дорослих та їхніх дурнуватих правил… Юним читачкам та читачам належить дізнатися про пригоди, які чекають на дітей у цьому незвичному місці, та про те, хто й навіщо всіх тут зібрав. Разом із представниками загадкової цивілізації імбирців діти навчаться ділитися любов’ю та цінувати своїх рідних.</vt:lpstr>
      <vt:lpstr>До книжки відомого українського письменника Веволода Нестайка увійшли повісті, написані для школярів молодших і середніх класів. Дивовижні пригоди ваших ровесників, котрі потрапляють у карколомні ситуації, що виявляють і кращі, і гірші якості їхніх характерів і спонукають до роздумів і переосмислення багатьох усталених понять; формуюь особисість! Знаходьте в собі Людину!</vt:lpstr>
      <vt:lpstr>  Книжка про сучасні події в Україні, які авторка поклала в паралель із давніми віруваннями українців. Дівчинка із сучасності опиняється в іншому світі, який лишився далеко в минулому, але український народ той самий. І там, і тут йому доводиться боротися з Нелюдом задля збереження свого існування. Нелюд прагне заволодіти країною й обернути її на суцільну чорноту.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Дванадцятий Місячник відбуватиметься під гаслом  «Сучасна українська дитяча література: безпечний провідник у стабільний світ». </dc:title>
  <dc:creator>User</dc:creator>
  <cp:lastModifiedBy>User</cp:lastModifiedBy>
  <cp:revision>14</cp:revision>
  <dcterms:created xsi:type="dcterms:W3CDTF">2026-10-08T13:51:23Z</dcterms:created>
  <dcterms:modified xsi:type="dcterms:W3CDTF">2026-10-09T08:42:36Z</dcterms:modified>
</cp:coreProperties>
</file>