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Nuni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regular.fntdata"/><Relationship Id="rId10" Type="http://schemas.openxmlformats.org/officeDocument/2006/relationships/slide" Target="slides/slide5.xml"/><Relationship Id="rId13" Type="http://schemas.openxmlformats.org/officeDocument/2006/relationships/font" Target="fonts/Nunito-italic.fntdata"/><Relationship Id="rId12" Type="http://schemas.openxmlformats.org/officeDocument/2006/relationships/font" Target="fonts/Nuni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8c17db08a2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8c17db08a2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8c17db08a2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8c17db08a2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c17db08a2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8c17db08a2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8c17db08a2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8c17db08a2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Рідна мова 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4572000" y="4429350"/>
            <a:ext cx="43989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робота учня 8 класу Заячкевича Богдана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209450" y="161583"/>
            <a:ext cx="7505700" cy="45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Вступ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«Мова — це не просто засіб спілкування,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це цілий світ, у якому живе душа народу.»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Мова — основа національної культури.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Вона формує думки, почуття, світогляд.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Через мову люди зберігають історію та традиції.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Значення рідної мови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Рідна мова — це символ Батьківщини.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Вона об’єднує людей у спільноту.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Через мову передається досвід поколінь.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Збереження мови — це збереження народу.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idx="1" type="body"/>
          </p:nvPr>
        </p:nvSpPr>
        <p:spPr>
          <a:xfrm>
            <a:off x="193800" y="208475"/>
            <a:ext cx="7505700" cy="47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Історія української мови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Українська мова має давнє коріння — від старослов’янської.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Вона формувалася протягом багатьох століть.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 2019 році ЮНЕСКО визнала українську мовою з великою культурною цінністю.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Від «Повісті минулих літ» до творів Шевченка — мова завжди була серцем народу.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💬  Великий заповіт Тараса Шевченка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«Ну що б, здавалося, слова…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Слова та голос — більш нічого.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А серце б’ється — ожива,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Як їх почує!..»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Шевченко, Франко, Леся Українка, Коцюбинський — берегли і розвивали рідну мову.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Їхні твори довели, що українська — мелодійна, поетична, глибока.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 txBox="1"/>
          <p:nvPr>
            <p:ph idx="1" type="body"/>
          </p:nvPr>
        </p:nvSpPr>
        <p:spPr>
          <a:xfrm>
            <a:off x="193800" y="192850"/>
            <a:ext cx="8519400" cy="474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Українська мова сьогодні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Нею розмовляють понад </a:t>
            </a:r>
            <a:r>
              <a:rPr b="1"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40 мільйонів людей</a:t>
            </a: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Вона — </a:t>
            </a:r>
            <a:r>
              <a:rPr b="1"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державна мова України.</a:t>
            </a:r>
            <a:br>
              <a:rPr b="1"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Звучить у музиці, кіно, школах, медіа.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Все більше молоді свідомо переходить на українську у повсякденному житті.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Як зберегти рідну мову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Говори українською щодня.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Читай книжки українських авторів.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Дивись українські фільми.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Пиши, думай і мрій рідною мовою!</a:t>
            </a:r>
            <a:br>
              <a:rPr lang="uk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"/>
          <p:cNvSpPr txBox="1"/>
          <p:nvPr>
            <p:ph idx="1" type="body"/>
          </p:nvPr>
        </p:nvSpPr>
        <p:spPr>
          <a:xfrm>
            <a:off x="256350" y="224100"/>
            <a:ext cx="7505700" cy="474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Рідна мова — це наш скарб, який не можна втратити.</a:t>
            </a:r>
            <a:b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Любімо її, бережімо, передаваймо дітям і внукам.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💙 </a:t>
            </a:r>
            <a:r>
              <a:rPr b="1"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Бо без мови — немає нації, немає майбутнього.</a:t>
            </a:r>
            <a:endParaRPr b="1"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uk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Джерела</a:t>
            </a:r>
            <a:endParaRPr b="1"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Українська література та прислів’я</a:t>
            </a:r>
            <a:b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Вислови Т. Шевченка, І. Франка, Лесі Українки</a:t>
            </a:r>
            <a:b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uk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Матеріали Міністерства освіти України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