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3CAF3-D0BF-452B-A105-46DCDA55F830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8CB1DD77-1903-487B-BA43-BD656DC8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68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3CAF3-D0BF-452B-A105-46DCDA55F830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8CB1DD77-1903-487B-BA43-BD656DC8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563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3CAF3-D0BF-452B-A105-46DCDA55F830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8CB1DD77-1903-487B-BA43-BD656DC8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482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3CAF3-D0BF-452B-A105-46DCDA55F830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CB1DD77-1903-487B-BA43-BD656DC8FEA8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8999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3CAF3-D0BF-452B-A105-46DCDA55F830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CB1DD77-1903-487B-BA43-BD656DC8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5638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3CAF3-D0BF-452B-A105-46DCDA55F830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1DD77-1903-487B-BA43-BD656DC8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8677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3CAF3-D0BF-452B-A105-46DCDA55F830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1DD77-1903-487B-BA43-BD656DC8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811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3CAF3-D0BF-452B-A105-46DCDA55F830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1DD77-1903-487B-BA43-BD656DC8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437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FCE3CAF3-D0BF-452B-A105-46DCDA55F830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8CB1DD77-1903-487B-BA43-BD656DC8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795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3CAF3-D0BF-452B-A105-46DCDA55F830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1DD77-1903-487B-BA43-BD656DC8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41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3CAF3-D0BF-452B-A105-46DCDA55F830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8CB1DD77-1903-487B-BA43-BD656DC8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043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3CAF3-D0BF-452B-A105-46DCDA55F830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1DD77-1903-487B-BA43-BD656DC8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35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3CAF3-D0BF-452B-A105-46DCDA55F830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1DD77-1903-487B-BA43-BD656DC8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670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3CAF3-D0BF-452B-A105-46DCDA55F830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1DD77-1903-487B-BA43-BD656DC8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388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3CAF3-D0BF-452B-A105-46DCDA55F830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1DD77-1903-487B-BA43-BD656DC8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336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3CAF3-D0BF-452B-A105-46DCDA55F830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1DD77-1903-487B-BA43-BD656DC8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262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3CAF3-D0BF-452B-A105-46DCDA55F830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1DD77-1903-487B-BA43-BD656DC8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233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3CAF3-D0BF-452B-A105-46DCDA55F830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1DD77-1903-487B-BA43-BD656DC8F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8801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2930399"/>
            <a:ext cx="8144134" cy="1463640"/>
          </a:xfrm>
        </p:spPr>
        <p:txBody>
          <a:bodyPr/>
          <a:lstStyle/>
          <a:p>
            <a:r>
              <a:rPr lang="uk-UA" sz="4800" dirty="0" err="1" smtClean="0">
                <a:solidFill>
                  <a:schemeClr val="accent5">
                    <a:lumMod val="75000"/>
                  </a:schemeClr>
                </a:solidFill>
              </a:rPr>
              <a:t>Автор:</a:t>
            </a:r>
            <a:r>
              <a:rPr lang="uk-UA" sz="4800" b="1" dirty="0" err="1">
                <a:solidFill>
                  <a:schemeClr val="accent5">
                    <a:lumMod val="75000"/>
                  </a:schemeClr>
                </a:solidFill>
              </a:rPr>
              <a:t>Олександр</a:t>
            </a:r>
            <a:r>
              <a:rPr lang="uk-UA" sz="4800" b="1" dirty="0">
                <a:solidFill>
                  <a:schemeClr val="accent5">
                    <a:lumMod val="75000"/>
                  </a:schemeClr>
                </a:solidFill>
              </a:rPr>
              <a:t> Олесь</a:t>
            </a:r>
            <a:r>
              <a:rPr lang="uk-UA" b="1" dirty="0"/>
              <a:t/>
            </a:r>
            <a:br>
              <a:rPr lang="uk-UA" b="1" dirty="0"/>
            </a:b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97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6778" y="1045884"/>
            <a:ext cx="9613859" cy="108094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Назва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твору</a:t>
            </a: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:</a:t>
            </a:r>
            <a:r>
              <a:rPr lang="uk-UA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Живи, Україно</a:t>
            </a:r>
            <a:r>
              <a:rPr lang="uk-UA" b="1" dirty="0"/>
              <a:t/>
            </a:r>
            <a:br>
              <a:rPr lang="uk-UA" b="1" dirty="0"/>
            </a:br>
            <a:r>
              <a:rPr lang="ru-RU" b="1" dirty="0"/>
              <a:t/>
            </a:r>
            <a:br>
              <a:rPr lang="ru-RU" b="1" dirty="0"/>
            </a:br>
            <a:endParaRPr lang="en-US" dirty="0"/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283" y="2104575"/>
            <a:ext cx="7636971" cy="4363983"/>
          </a:xfrm>
        </p:spPr>
      </p:pic>
      <p:sp>
        <p:nvSpPr>
          <p:cNvPr id="8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-454" y="1937329"/>
            <a:ext cx="3959738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Живи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Україно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живи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для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краси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Для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сили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для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правди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для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волі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!..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Шуми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Україно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як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рідні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ліси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Як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вітер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широкому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полі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До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суду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тебе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не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скують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ланцюги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І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руки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не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скрутять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ворожі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Стоять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твої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вірні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сини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навкруги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З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шаблями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руках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на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сторожі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Стоять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присягають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тобі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на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шаблях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І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жити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, і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вмерти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з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тобою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І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прапори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рідні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в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кривавих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боях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Ніколи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не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вкрити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ганьбою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7611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16</TotalTime>
  <Words>88</Words>
  <Application>Microsoft Office PowerPoint</Application>
  <PresentationFormat>Широкоэкранный</PresentationFormat>
  <Paragraphs>14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Trebuchet MS</vt:lpstr>
      <vt:lpstr>Берлин</vt:lpstr>
      <vt:lpstr>Автор:Олександр Олесь </vt:lpstr>
      <vt:lpstr>Назва твору:Живи, Україно 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Автор:Ліна Костенко</dc:title>
  <dc:creator>id1aleksandr@gmail.com</dc:creator>
  <cp:lastModifiedBy>id1aleksandr@gmail.com</cp:lastModifiedBy>
  <cp:revision>2</cp:revision>
  <dcterms:created xsi:type="dcterms:W3CDTF">2025-10-13T16:44:53Z</dcterms:created>
  <dcterms:modified xsi:type="dcterms:W3CDTF">2025-10-13T17:01:38Z</dcterms:modified>
</cp:coreProperties>
</file>