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81" r:id="rId5"/>
  </p:sldIdLst>
  <p:sldSz cx="9144000" cy="5143500" type="screen16x9"/>
  <p:notesSz cx="6858000" cy="9144000"/>
  <p:embeddedFontLst>
    <p:embeddedFont>
      <p:font typeface="Century" panose="02040604050505020304" pitchFamily="18" charset="0"/>
      <p:regular r:id="rId7"/>
    </p:embeddedFont>
    <p:embeddedFont>
      <p:font typeface="tahoma" panose="020B0604030504040204" pitchFamily="34" charset="0"/>
      <p:regular r:id="rId8"/>
      <p:bold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ffeab52e9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ffeab52e9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feab52e9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feab52e9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14" y="413424"/>
            <a:ext cx="3477150" cy="284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3ABBF01-A248-44B7-B893-49A7F148C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3743920"/>
            <a:ext cx="2049422" cy="12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CBFFB7-5D1C-45C8-A7D5-479FF035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21" y="3743920"/>
            <a:ext cx="2199633" cy="12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65ED1C0-60E5-476F-B024-B6EFD6CB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92" y="3752130"/>
            <a:ext cx="1965195" cy="12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8ADB9-7307-439E-BF31-B716A455D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167" y="413426"/>
            <a:ext cx="3906417" cy="2846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A59E6A-A3EC-45FD-8FEB-DD9DAB279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131" y="3735709"/>
            <a:ext cx="1561322" cy="12304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73650" y="284900"/>
            <a:ext cx="81906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uk" b="1" dirty="0">
                <a:solidFill>
                  <a:srgbClr val="7030A0"/>
                </a:solidFill>
              </a:rPr>
              <a:t>В 11 класі відбулася година спілкування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uk" b="1" dirty="0">
                <a:solidFill>
                  <a:srgbClr val="7030A0"/>
                </a:solidFill>
              </a:rPr>
              <a:t>до Дня пам’яті жертв Голокосту</a:t>
            </a:r>
            <a:endParaRPr b="1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BF3742-231D-4D3D-95B4-B7D05D6A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690" y="1016299"/>
            <a:ext cx="4048231" cy="1838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6C364-96A3-44FC-9397-5281CAF0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8" y="2854733"/>
            <a:ext cx="3855552" cy="2226563"/>
          </a:xfrm>
          <a:prstGeom prst="rect">
            <a:avLst/>
          </a:prstGeom>
        </p:spPr>
      </p:pic>
      <p:pic>
        <p:nvPicPr>
          <p:cNvPr id="12" name="Google Shape;60;p14">
            <a:extLst>
              <a:ext uri="{FF2B5EF4-FFF2-40B4-BE49-F238E27FC236}">
                <a16:creationId xmlns:a16="http://schemas.microsoft.com/office/drawing/2014/main" id="{1B274299-45FD-48E9-9FC0-ECE9630F7D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54587">
            <a:off x="330977" y="648093"/>
            <a:ext cx="1627092" cy="170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0E4DB8-7F90-4E00-8BEF-1AD2F6C82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548" y="2854733"/>
            <a:ext cx="3855552" cy="2184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4E1AE2-CD45-44FF-BB9E-475D20D6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456">
            <a:off x="7036323" y="715347"/>
            <a:ext cx="1921979" cy="14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41950"/>
            <a:ext cx="8839200" cy="3454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3D19B-E459-42F5-A0A6-73DA2A570DD8}"/>
              </a:ext>
            </a:extLst>
          </p:cNvPr>
          <p:cNvSpPr txBox="1"/>
          <p:nvPr/>
        </p:nvSpPr>
        <p:spPr>
          <a:xfrm>
            <a:off x="255037" y="146728"/>
            <a:ext cx="8266922" cy="1214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uk-UA" sz="1200" i="1" dirty="0">
                <a:solidFill>
                  <a:schemeClr val="dk1"/>
                </a:solidFill>
                <a:latin typeface="Century" panose="02040604050505020304" pitchFamily="18" charset="0"/>
                <a:ea typeface="Times New Roman"/>
                <a:cs typeface="Times New Roman"/>
                <a:sym typeface="Times New Roman"/>
              </a:rPr>
              <a:t>Учні 11 класу відвідали онлайн-виставку “(Не)Дитячі історії” - це пересувна виставка з 12 плакатів, у яких розповідаються історії одинадцяти дітей та молодих людей (євреїв, ромів та українців), які проживали переважно на окупованих теренах України під час Другої світової війни та Голокосту,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висловлювали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власну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думку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щодо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Голокосту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,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глибоко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співчували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жертвам та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тим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людям,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які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дивом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врятувалися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від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масового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ru-RU" sz="1200" b="0" i="1" dirty="0" err="1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знищення</a:t>
            </a:r>
            <a:r>
              <a:rPr lang="ru-RU" sz="1200" b="0" i="1" dirty="0">
                <a:solidFill>
                  <a:srgbClr val="000000"/>
                </a:solidFill>
                <a:effectLst/>
                <a:latin typeface="Century" panose="02040604050505020304" pitchFamily="18" charset="0"/>
              </a:rPr>
              <a:t> нацистами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uk-UA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Google Shape;75;p16">
            <a:extLst>
              <a:ext uri="{FF2B5EF4-FFF2-40B4-BE49-F238E27FC236}">
                <a16:creationId xmlns:a16="http://schemas.microsoft.com/office/drawing/2014/main" id="{A3EC3A4B-CAC3-4F9D-A4EF-9FD38C5848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021" y="1663311"/>
            <a:ext cx="1822125" cy="16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4;p16">
            <a:extLst>
              <a:ext uri="{FF2B5EF4-FFF2-40B4-BE49-F238E27FC236}">
                <a16:creationId xmlns:a16="http://schemas.microsoft.com/office/drawing/2014/main" id="{B840D0EE-8D99-49DD-96E2-6595873F39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021" y="3330041"/>
            <a:ext cx="1718474" cy="16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3;p16">
            <a:extLst>
              <a:ext uri="{FF2B5EF4-FFF2-40B4-BE49-F238E27FC236}">
                <a16:creationId xmlns:a16="http://schemas.microsoft.com/office/drawing/2014/main" id="{0FA76E85-2014-4EC5-8DF1-DCAB9F6BBD1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0663" y="2134146"/>
            <a:ext cx="1668575" cy="16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2;p16">
            <a:extLst>
              <a:ext uri="{FF2B5EF4-FFF2-40B4-BE49-F238E27FC236}">
                <a16:creationId xmlns:a16="http://schemas.microsoft.com/office/drawing/2014/main" id="{0EF46F3F-BA95-4941-B94A-AE5815881A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3457" y="3611150"/>
            <a:ext cx="1590642" cy="134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6;p16">
            <a:extLst>
              <a:ext uri="{FF2B5EF4-FFF2-40B4-BE49-F238E27FC236}">
                <a16:creationId xmlns:a16="http://schemas.microsoft.com/office/drawing/2014/main" id="{2EB6C2D5-491D-4DB1-99DD-FF81F147CF1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4779" y="990696"/>
            <a:ext cx="1054359" cy="1102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531BCB-AFA4-47A7-8789-09A6B1C69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8" y="358148"/>
            <a:ext cx="2873830" cy="2770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BC884-713E-48E9-937C-E2B0E2788832}"/>
              </a:ext>
            </a:extLst>
          </p:cNvPr>
          <p:cNvSpPr txBox="1"/>
          <p:nvPr/>
        </p:nvSpPr>
        <p:spPr>
          <a:xfrm>
            <a:off x="615821" y="3451134"/>
            <a:ext cx="77444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М</a:t>
            </a:r>
            <a:r>
              <a:rPr lang="ru-RU" b="1" i="0" dirty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</a:rPr>
              <a:t>ир,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</a:rPr>
              <a:t>Перемога </a:t>
            </a:r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ru-RU" b="1" i="0" dirty="0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і </a:t>
            </a:r>
            <a:r>
              <a:rPr lang="ru-RU" b="1" i="0" dirty="0" err="1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злагода</a:t>
            </a:r>
            <a:r>
              <a:rPr lang="ru-RU" b="1" i="0" dirty="0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– </a:t>
            </a:r>
          </a:p>
          <a:p>
            <a:pPr algn="ctr"/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це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головне,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що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нам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потрібно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сьогодні</a:t>
            </a:r>
            <a:r>
              <a:rPr lang="ru-RU" b="1" i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ctr"/>
            <a:r>
              <a:rPr lang="ru-RU" b="1" i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Пам’ятаючи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про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трагедію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минулого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, ми з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надією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дивимося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в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майбутнє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і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віримо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в нашу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незалежну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вільну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, </a:t>
            </a:r>
            <a:r>
              <a:rPr lang="ru-RU" b="1" i="0" dirty="0" err="1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демократичну</a:t>
            </a:r>
            <a:r>
              <a:rPr lang="ru-RU" b="1" i="0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 державу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</a:rPr>
              <a:t>.</a:t>
            </a:r>
            <a:endParaRPr lang="uk-UA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586CC5-3DAA-47F2-A04B-4421FC1B8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170" y="358148"/>
            <a:ext cx="2873830" cy="2770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93260B-96C4-4C0F-A412-0FE92F1D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935" y="407912"/>
            <a:ext cx="2682427" cy="27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49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118</Words>
  <Application>Microsoft Office PowerPoint</Application>
  <PresentationFormat>Екран (16:9)</PresentationFormat>
  <Paragraphs>7</Paragraphs>
  <Slides>4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</vt:i4>
      </vt:variant>
    </vt:vector>
  </HeadingPairs>
  <TitlesOfParts>
    <vt:vector size="10" baseType="lpstr">
      <vt:lpstr>arial</vt:lpstr>
      <vt:lpstr>Century</vt:lpstr>
      <vt:lpstr>arial</vt:lpstr>
      <vt:lpstr>Times New Roman</vt:lpstr>
      <vt:lpstr>tahoma</vt:lpstr>
      <vt:lpstr>Simple Light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PC</cp:lastModifiedBy>
  <cp:revision>6</cp:revision>
  <dcterms:modified xsi:type="dcterms:W3CDTF">2025-01-27T08:21:25Z</dcterms:modified>
</cp:coreProperties>
</file>