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58" r:id="rId3"/>
    <p:sldId id="270" r:id="rId4"/>
    <p:sldId id="268" r:id="rId5"/>
    <p:sldId id="289" r:id="rId6"/>
    <p:sldId id="28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16C37-305F-45E3-AC4A-D0ADA31023A6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8F044-68A7-45E8-83AB-98E59ADF1FE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3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6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9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2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7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2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2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4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9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1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3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BB38-4D7F-47D5-931E-A890FFA963B9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3F378-9680-4F5C-AE23-BF40F05493F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Героїв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Крут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11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https://porokhivnytsya.com.ua/wp-content/uploads/2017/01/%C2%AB%D0%A3%D0%BA%D1%80%D0%B0%D1%97%D0%BD%D0%B0-%D0%BF%D0%BE%D0%BD%D0%B0%D0%B4-%D1%83%D1%81%D0%B5%C2%B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b="10659"/>
          <a:stretch/>
        </p:blipFill>
        <p:spPr bwMode="auto">
          <a:xfrm>
            <a:off x="425418" y="3574683"/>
            <a:ext cx="3939988" cy="24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strichka-2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2" y="6093296"/>
            <a:ext cx="7718514" cy="5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7B424E-CFD5-499F-80FB-C731959D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504913"/>
            <a:ext cx="3135720" cy="1905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51041B-0036-4EAC-8008-4D02CB63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157" y="3574684"/>
            <a:ext cx="3939989" cy="24701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67A264-41C7-4463-B08B-232DFFD3A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42484"/>
            <a:ext cx="3423752" cy="18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8750"/>
            <a:ext cx="8426458" cy="1222017"/>
          </a:xfrm>
        </p:spPr>
        <p:txBody>
          <a:bodyPr>
            <a:normAutofit fontScale="90000"/>
          </a:bodyPr>
          <a:lstStyle/>
          <a:p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ГЕРОЇ КРУТ — до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Героїв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сьогодення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КІБОРГІВ та ЗСУ.</a:t>
            </a:r>
            <a:b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/>
              <a:t>Вони є символом </a:t>
            </a:r>
            <a:r>
              <a:rPr lang="ru-RU" sz="2700" b="1" dirty="0" err="1"/>
              <a:t>героїзму</a:t>
            </a:r>
            <a:r>
              <a:rPr lang="ru-RU" sz="2700" b="1" dirty="0"/>
              <a:t> </a:t>
            </a:r>
            <a:r>
              <a:rPr lang="ru-RU" sz="2700" b="1" dirty="0" err="1"/>
              <a:t>української</a:t>
            </a:r>
            <a:r>
              <a:rPr lang="ru-RU" sz="2700" b="1" dirty="0"/>
              <a:t> </a:t>
            </a:r>
            <a:r>
              <a:rPr lang="ru-RU" sz="2700" b="1" dirty="0" err="1"/>
              <a:t>молоді</a:t>
            </a:r>
            <a:r>
              <a:rPr lang="ru-RU" sz="2700" b="1" dirty="0"/>
              <a:t>!</a:t>
            </a:r>
            <a:br>
              <a:rPr lang="ru-RU" sz="3600" b="1" dirty="0"/>
            </a:br>
            <a:r>
              <a:rPr lang="ru-RU" sz="3600" b="1" dirty="0"/>
              <a:t> 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E8DF59-7241-4996-88E8-6EEECD7C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21596"/>
            <a:ext cx="6983173" cy="29994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61997-39EC-455E-ABDB-99FB5720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221088"/>
            <a:ext cx="3960440" cy="25181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46481C-2DC5-4093-82FA-C74271513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174198"/>
            <a:ext cx="4177986" cy="25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64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0670" y="188640"/>
            <a:ext cx="5278482" cy="17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Сторітелінг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Резуненко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Галини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Від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Героїв</a:t>
            </a:r>
            <a:r>
              <a:rPr lang="ru-RU" sz="2000" b="1" dirty="0">
                <a:solidFill>
                  <a:srgbClr val="002060"/>
                </a:solidFill>
              </a:rPr>
              <a:t> Крут-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</a:rPr>
              <a:t>Героїв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сьогодення</a:t>
            </a:r>
            <a:r>
              <a:rPr lang="ru-RU" sz="2000" b="1" dirty="0">
                <a:solidFill>
                  <a:srgbClr val="002060"/>
                </a:solidFill>
              </a:rPr>
              <a:t>-</a:t>
            </a:r>
          </a:p>
          <a:p>
            <a:pPr marL="0" indent="0" algn="ctr"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Кіборгів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Захисників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України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62955D-F413-4E7E-9AA0-406BCD930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" y="2132856"/>
            <a:ext cx="413995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C2984E-C250-4FEA-B610-A4C0376BE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6"/>
            <a:ext cx="417646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EF65548-5FEA-4654-94D9-8FE150C6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324382"/>
            <a:ext cx="2088232" cy="164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trichka_2_2">
            <a:extLst>
              <a:ext uri="{FF2B5EF4-FFF2-40B4-BE49-F238E27FC236}">
                <a16:creationId xmlns:a16="http://schemas.microsoft.com/office/drawing/2014/main" id="{B56F839B-310C-4D99-BD54-042471AC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7312"/>
            <a:ext cx="8631222" cy="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0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332655"/>
            <a:ext cx="5328592" cy="15841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Сторітелінг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Рильського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Олександра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Від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Героїв</a:t>
            </a:r>
            <a:r>
              <a:rPr lang="ru-RU" sz="2000" b="1" dirty="0">
                <a:solidFill>
                  <a:srgbClr val="002060"/>
                </a:solidFill>
              </a:rPr>
              <a:t> Крут до </a:t>
            </a:r>
            <a:r>
              <a:rPr lang="ru-RU" sz="2000" b="1" dirty="0" err="1">
                <a:solidFill>
                  <a:srgbClr val="002060"/>
                </a:solidFill>
              </a:rPr>
              <a:t>Героїв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сьогодення</a:t>
            </a:r>
            <a:r>
              <a:rPr lang="ru-RU" sz="2000" b="1" dirty="0">
                <a:solidFill>
                  <a:srgbClr val="002060"/>
                </a:solidFill>
              </a:rPr>
              <a:t>- </a:t>
            </a:r>
          </a:p>
          <a:p>
            <a:pPr marL="0" indent="0" algn="ctr"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Кіборгів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Захисників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України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10" descr="strichka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7312"/>
            <a:ext cx="8631222" cy="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8F6F1F-8882-4C89-85C1-2384933F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474788"/>
            <a:ext cx="3664275" cy="3555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4490BF-28EF-4F7A-9279-1182ABBD2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650" y="2309861"/>
            <a:ext cx="3664275" cy="37200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051D9E-F18A-48B2-8645-B0E743F14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1" y="275307"/>
            <a:ext cx="3369885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6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31" y="980728"/>
            <a:ext cx="3859070" cy="4968552"/>
          </a:xfrm>
          <a:prstGeom prst="rect">
            <a:avLst/>
          </a:prstGeom>
        </p:spPr>
      </p:pic>
      <p:pic>
        <p:nvPicPr>
          <p:cNvPr id="6" name="Picture 10" descr="strichka_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2" y="6291114"/>
            <a:ext cx="8136904" cy="5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strichka-2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C8FB5C-0C2F-4FFC-A411-6EA8D8B20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25" y="920926"/>
            <a:ext cx="4104457" cy="50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722" y="188640"/>
            <a:ext cx="4076246" cy="6044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  </a:t>
            </a:r>
            <a:endParaRPr lang="ru-RU" dirty="0"/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06" y="3904025"/>
            <a:ext cx="4848980" cy="22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strichka_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38625"/>
            <a:ext cx="8631222" cy="6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DC9E06-0FF7-417D-A94E-35929973D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0649"/>
            <a:ext cx="784887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6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61</Words>
  <Application>Microsoft Office PowerPoint</Application>
  <PresentationFormat>Екран (4:3)</PresentationFormat>
  <Paragraphs>12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9" baseType="lpstr">
      <vt:lpstr>Arial</vt:lpstr>
      <vt:lpstr>Calibri</vt:lpstr>
      <vt:lpstr>Тема Office</vt:lpstr>
      <vt:lpstr>День памяті Героїв Крут  в 11 класі</vt:lpstr>
      <vt:lpstr>Від ГЕРОЇ КРУТ — до Героїв сьогодення- КІБОРГІВ та ЗСУ. Вони є символом героїзму української молоді! 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PC</cp:lastModifiedBy>
  <cp:revision>83</cp:revision>
  <dcterms:created xsi:type="dcterms:W3CDTF">2020-01-04T20:45:47Z</dcterms:created>
  <dcterms:modified xsi:type="dcterms:W3CDTF">2025-01-29T07:44:40Z</dcterms:modified>
</cp:coreProperties>
</file>